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re Sugar" charset="1" panose="00000000000000000000"/>
      <p:regular r:id="rId25"/>
    </p:embeddedFont>
    <p:embeddedFont>
      <p:font typeface="Cloud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2.jpeg" Type="http://schemas.openxmlformats.org/officeDocument/2006/relationships/image"/><Relationship Id="rId7" Target="../media/VAGQ2gqD_AM.mp4" Type="http://schemas.openxmlformats.org/officeDocument/2006/relationships/video"/><Relationship Id="rId8" Target="../media/VAGQ2gqD_AM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3.png" Type="http://schemas.openxmlformats.org/officeDocument/2006/relationships/image"/><Relationship Id="rId7" Target="../media/image44.jpe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jpeg" Type="http://schemas.openxmlformats.org/officeDocument/2006/relationships/image"/><Relationship Id="rId7" Target="../media/VAGUYkYQsak.mp4" Type="http://schemas.openxmlformats.org/officeDocument/2006/relationships/video"/><Relationship Id="rId8" Target="../media/VAGUYkYQsa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9.jpeg" Type="http://schemas.openxmlformats.org/officeDocument/2006/relationships/image"/><Relationship Id="rId7" Target="../media/VAGQ2OiXEss.mp4" Type="http://schemas.openxmlformats.org/officeDocument/2006/relationships/video"/><Relationship Id="rId8" Target="../media/VAGQ2OiXEss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0.jpeg" Type="http://schemas.openxmlformats.org/officeDocument/2006/relationships/image"/><Relationship Id="rId7" Target="../media/VAGTFg2yu-0.mp4" Type="http://schemas.openxmlformats.org/officeDocument/2006/relationships/video"/><Relationship Id="rId8" Target="../media/VAGTFg2yu-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jpeg" Type="http://schemas.openxmlformats.org/officeDocument/2006/relationships/image"/><Relationship Id="rId5" Target="../media/VAGUYkYQsak.mp4" Type="http://schemas.openxmlformats.org/officeDocument/2006/relationships/video"/><Relationship Id="rId6" Target="../media/VAGUYkYQsak.mp4" Type="http://schemas.microsoft.com/office/2007/relationships/media"/><Relationship Id="rId7" Target="../media/image41.jpeg" Type="http://schemas.openxmlformats.org/officeDocument/2006/relationships/image"/><Relationship Id="rId8" Target="../media/VAGUYucG24M.mp4" Type="http://schemas.openxmlformats.org/officeDocument/2006/relationships/video"/><Relationship Id="rId9" Target="../media/VAGUYucG24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20218">
            <a:off x="-2966567" y="-2512765"/>
            <a:ext cx="10963475" cy="5222601"/>
          </a:xfrm>
          <a:custGeom>
            <a:avLst/>
            <a:gdLst/>
            <a:ahLst/>
            <a:cxnLst/>
            <a:rect r="r" b="b" t="t" l="l"/>
            <a:pathLst>
              <a:path h="5222601" w="10963475">
                <a:moveTo>
                  <a:pt x="0" y="0"/>
                </a:moveTo>
                <a:lnTo>
                  <a:pt x="10963475" y="0"/>
                </a:lnTo>
                <a:lnTo>
                  <a:pt x="10963475" y="5222601"/>
                </a:lnTo>
                <a:lnTo>
                  <a:pt x="0" y="522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55958" y="5860509"/>
            <a:ext cx="6237934" cy="4234086"/>
            <a:chOff x="0" y="0"/>
            <a:chExt cx="5529580" cy="3753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260" y="217491"/>
              <a:ext cx="5431790" cy="3411508"/>
            </a:xfrm>
            <a:custGeom>
              <a:avLst/>
              <a:gdLst/>
              <a:ahLst/>
              <a:cxnLst/>
              <a:rect r="r" b="b" t="t" l="l"/>
              <a:pathLst>
                <a:path h="3411508" w="5431790">
                  <a:moveTo>
                    <a:pt x="278130" y="31071"/>
                  </a:moveTo>
                  <a:cubicBezTo>
                    <a:pt x="1156970" y="80783"/>
                    <a:pt x="1191260" y="192636"/>
                    <a:pt x="1374140" y="242348"/>
                  </a:cubicBezTo>
                  <a:cubicBezTo>
                    <a:pt x="1963420" y="397699"/>
                    <a:pt x="4754880" y="0"/>
                    <a:pt x="5109210" y="136709"/>
                  </a:cubicBezTo>
                  <a:cubicBezTo>
                    <a:pt x="5167630" y="161565"/>
                    <a:pt x="5179060" y="167779"/>
                    <a:pt x="5210810" y="217492"/>
                  </a:cubicBezTo>
                  <a:cubicBezTo>
                    <a:pt x="5243830" y="273418"/>
                    <a:pt x="5275580" y="354201"/>
                    <a:pt x="5303520" y="459839"/>
                  </a:cubicBezTo>
                  <a:cubicBezTo>
                    <a:pt x="5330190" y="559264"/>
                    <a:pt x="5355590" y="689759"/>
                    <a:pt x="5374640" y="826468"/>
                  </a:cubicBezTo>
                  <a:cubicBezTo>
                    <a:pt x="5393690" y="963177"/>
                    <a:pt x="5408930" y="1130956"/>
                    <a:pt x="5417820" y="1286307"/>
                  </a:cubicBezTo>
                  <a:cubicBezTo>
                    <a:pt x="5427980" y="1447872"/>
                    <a:pt x="5431790" y="1628079"/>
                    <a:pt x="5429250" y="1795858"/>
                  </a:cubicBezTo>
                  <a:cubicBezTo>
                    <a:pt x="5427980" y="1963637"/>
                    <a:pt x="5420360" y="2137630"/>
                    <a:pt x="5407660" y="2292981"/>
                  </a:cubicBezTo>
                  <a:cubicBezTo>
                    <a:pt x="5394960" y="2448332"/>
                    <a:pt x="5375910" y="2603683"/>
                    <a:pt x="5353050" y="2727964"/>
                  </a:cubicBezTo>
                  <a:cubicBezTo>
                    <a:pt x="5331460" y="2858459"/>
                    <a:pt x="5303520" y="2970312"/>
                    <a:pt x="5274310" y="3057308"/>
                  </a:cubicBezTo>
                  <a:cubicBezTo>
                    <a:pt x="5245100" y="3144305"/>
                    <a:pt x="5210810" y="3212659"/>
                    <a:pt x="5177790" y="3243730"/>
                  </a:cubicBezTo>
                  <a:cubicBezTo>
                    <a:pt x="5144770" y="3281014"/>
                    <a:pt x="5107940" y="3293442"/>
                    <a:pt x="5073650" y="3274800"/>
                  </a:cubicBezTo>
                  <a:cubicBezTo>
                    <a:pt x="5039360" y="3256157"/>
                    <a:pt x="5005070" y="3206445"/>
                    <a:pt x="4973320" y="3138091"/>
                  </a:cubicBezTo>
                  <a:cubicBezTo>
                    <a:pt x="4942840" y="3069736"/>
                    <a:pt x="4912360" y="2970312"/>
                    <a:pt x="4886960" y="2852245"/>
                  </a:cubicBezTo>
                  <a:cubicBezTo>
                    <a:pt x="4862830" y="2734178"/>
                    <a:pt x="4839970" y="2597469"/>
                    <a:pt x="4824730" y="2448332"/>
                  </a:cubicBezTo>
                  <a:cubicBezTo>
                    <a:pt x="4808220" y="2299195"/>
                    <a:pt x="4796790" y="2131416"/>
                    <a:pt x="4791710" y="1963637"/>
                  </a:cubicBezTo>
                  <a:cubicBezTo>
                    <a:pt x="4785360" y="1802072"/>
                    <a:pt x="4785360" y="1621865"/>
                    <a:pt x="4791710" y="1454086"/>
                  </a:cubicBezTo>
                  <a:cubicBezTo>
                    <a:pt x="4796790" y="1292521"/>
                    <a:pt x="4808220" y="1118528"/>
                    <a:pt x="4824730" y="975605"/>
                  </a:cubicBezTo>
                  <a:cubicBezTo>
                    <a:pt x="4839970" y="826468"/>
                    <a:pt x="4862830" y="683545"/>
                    <a:pt x="4886960" y="565478"/>
                  </a:cubicBezTo>
                  <a:cubicBezTo>
                    <a:pt x="4912360" y="453625"/>
                    <a:pt x="4942840" y="354201"/>
                    <a:pt x="4973320" y="279632"/>
                  </a:cubicBezTo>
                  <a:cubicBezTo>
                    <a:pt x="5005070" y="211278"/>
                    <a:pt x="5039360" y="161566"/>
                    <a:pt x="5073650" y="149137"/>
                  </a:cubicBezTo>
                  <a:cubicBezTo>
                    <a:pt x="5107940" y="130495"/>
                    <a:pt x="5144770" y="136709"/>
                    <a:pt x="5177790" y="173994"/>
                  </a:cubicBezTo>
                  <a:cubicBezTo>
                    <a:pt x="5210810" y="211278"/>
                    <a:pt x="5245100" y="273418"/>
                    <a:pt x="5274310" y="360415"/>
                  </a:cubicBezTo>
                  <a:cubicBezTo>
                    <a:pt x="5303520" y="447411"/>
                    <a:pt x="5331460" y="565478"/>
                    <a:pt x="5354320" y="689759"/>
                  </a:cubicBezTo>
                  <a:cubicBezTo>
                    <a:pt x="5375910" y="820254"/>
                    <a:pt x="5394960" y="975605"/>
                    <a:pt x="5407660" y="1130956"/>
                  </a:cubicBezTo>
                  <a:cubicBezTo>
                    <a:pt x="5420360" y="1286307"/>
                    <a:pt x="5427980" y="1460300"/>
                    <a:pt x="5429250" y="1628079"/>
                  </a:cubicBezTo>
                  <a:cubicBezTo>
                    <a:pt x="5431790" y="1789644"/>
                    <a:pt x="5427980" y="1969851"/>
                    <a:pt x="5417820" y="2131416"/>
                  </a:cubicBezTo>
                  <a:cubicBezTo>
                    <a:pt x="5408930" y="2292981"/>
                    <a:pt x="5393690" y="2454546"/>
                    <a:pt x="5374640" y="2591255"/>
                  </a:cubicBezTo>
                  <a:cubicBezTo>
                    <a:pt x="5355590" y="2734178"/>
                    <a:pt x="5330190" y="2864673"/>
                    <a:pt x="5303520" y="2964098"/>
                  </a:cubicBezTo>
                  <a:cubicBezTo>
                    <a:pt x="5275580" y="3063522"/>
                    <a:pt x="5243830" y="3150519"/>
                    <a:pt x="5210810" y="3200231"/>
                  </a:cubicBezTo>
                  <a:cubicBezTo>
                    <a:pt x="5179060" y="3256157"/>
                    <a:pt x="5167630" y="3262371"/>
                    <a:pt x="5109210" y="3281014"/>
                  </a:cubicBezTo>
                  <a:cubicBezTo>
                    <a:pt x="4768850" y="3411508"/>
                    <a:pt x="2127250" y="3231301"/>
                    <a:pt x="1615440" y="3187803"/>
                  </a:cubicBezTo>
                  <a:cubicBezTo>
                    <a:pt x="1471930" y="3175375"/>
                    <a:pt x="1436370" y="3187803"/>
                    <a:pt x="1339850" y="3150519"/>
                  </a:cubicBezTo>
                  <a:cubicBezTo>
                    <a:pt x="1233170" y="3100806"/>
                    <a:pt x="1111250" y="2964098"/>
                    <a:pt x="1003300" y="2901957"/>
                  </a:cubicBezTo>
                  <a:cubicBezTo>
                    <a:pt x="905510" y="2852245"/>
                    <a:pt x="828040" y="2827389"/>
                    <a:pt x="720090" y="2796318"/>
                  </a:cubicBezTo>
                  <a:cubicBezTo>
                    <a:pt x="575310" y="2759034"/>
                    <a:pt x="320040" y="2858459"/>
                    <a:pt x="212090" y="2715536"/>
                  </a:cubicBezTo>
                  <a:cubicBezTo>
                    <a:pt x="156210" y="2647182"/>
                    <a:pt x="123190" y="2522901"/>
                    <a:pt x="93980" y="2417262"/>
                  </a:cubicBezTo>
                  <a:cubicBezTo>
                    <a:pt x="73660" y="2336480"/>
                    <a:pt x="62230" y="2255697"/>
                    <a:pt x="49530" y="2168701"/>
                  </a:cubicBezTo>
                  <a:cubicBezTo>
                    <a:pt x="36830" y="2081704"/>
                    <a:pt x="25400" y="2000921"/>
                    <a:pt x="17780" y="1876641"/>
                  </a:cubicBezTo>
                  <a:cubicBezTo>
                    <a:pt x="7620" y="1708862"/>
                    <a:pt x="0" y="1410588"/>
                    <a:pt x="2540" y="1230380"/>
                  </a:cubicBezTo>
                  <a:cubicBezTo>
                    <a:pt x="3810" y="1106100"/>
                    <a:pt x="7620" y="1025317"/>
                    <a:pt x="17780" y="913464"/>
                  </a:cubicBezTo>
                  <a:cubicBezTo>
                    <a:pt x="33020" y="751899"/>
                    <a:pt x="68580" y="503338"/>
                    <a:pt x="93980" y="372843"/>
                  </a:cubicBezTo>
                  <a:cubicBezTo>
                    <a:pt x="111760" y="285846"/>
                    <a:pt x="125730" y="242348"/>
                    <a:pt x="149860" y="186422"/>
                  </a:cubicBezTo>
                  <a:cubicBezTo>
                    <a:pt x="182880" y="118067"/>
                    <a:pt x="278130" y="31071"/>
                    <a:pt x="278130" y="31071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3468415">
            <a:off x="10957755" y="6517814"/>
            <a:ext cx="10633425" cy="5065377"/>
          </a:xfrm>
          <a:custGeom>
            <a:avLst/>
            <a:gdLst/>
            <a:ahLst/>
            <a:cxnLst/>
            <a:rect r="r" b="b" t="t" l="l"/>
            <a:pathLst>
              <a:path h="5065377" w="10633425">
                <a:moveTo>
                  <a:pt x="0" y="0"/>
                </a:moveTo>
                <a:lnTo>
                  <a:pt x="10633425" y="0"/>
                </a:lnTo>
                <a:lnTo>
                  <a:pt x="10633425" y="5065377"/>
                </a:lnTo>
                <a:lnTo>
                  <a:pt x="0" y="506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64905">
            <a:off x="4105731" y="-416223"/>
            <a:ext cx="10152738" cy="7236133"/>
          </a:xfrm>
          <a:custGeom>
            <a:avLst/>
            <a:gdLst/>
            <a:ahLst/>
            <a:cxnLst/>
            <a:rect r="r" b="b" t="t" l="l"/>
            <a:pathLst>
              <a:path h="7236133" w="10152738">
                <a:moveTo>
                  <a:pt x="0" y="0"/>
                </a:moveTo>
                <a:lnTo>
                  <a:pt x="10152738" y="0"/>
                </a:lnTo>
                <a:lnTo>
                  <a:pt x="10152738" y="7236134"/>
                </a:lnTo>
                <a:lnTo>
                  <a:pt x="0" y="723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-287655"/>
            <a:ext cx="2530741" cy="2924175"/>
          </a:xfrm>
          <a:custGeom>
            <a:avLst/>
            <a:gdLst/>
            <a:ahLst/>
            <a:cxnLst/>
            <a:rect r="r" b="b" t="t" l="l"/>
            <a:pathLst>
              <a:path h="2924175" w="2530741">
                <a:moveTo>
                  <a:pt x="0" y="0"/>
                </a:moveTo>
                <a:lnTo>
                  <a:pt x="2530741" y="0"/>
                </a:lnTo>
                <a:lnTo>
                  <a:pt x="2530741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54169">
            <a:off x="-1554556" y="3439992"/>
            <a:ext cx="5264348" cy="4757056"/>
          </a:xfrm>
          <a:custGeom>
            <a:avLst/>
            <a:gdLst/>
            <a:ahLst/>
            <a:cxnLst/>
            <a:rect r="r" b="b" t="t" l="l"/>
            <a:pathLst>
              <a:path h="4757056" w="5264348">
                <a:moveTo>
                  <a:pt x="0" y="0"/>
                </a:moveTo>
                <a:lnTo>
                  <a:pt x="5264348" y="0"/>
                </a:lnTo>
                <a:lnTo>
                  <a:pt x="5264348" y="4757056"/>
                </a:lnTo>
                <a:lnTo>
                  <a:pt x="0" y="475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8338">
            <a:off x="14388696" y="7756520"/>
            <a:ext cx="2793777" cy="1142909"/>
          </a:xfrm>
          <a:custGeom>
            <a:avLst/>
            <a:gdLst/>
            <a:ahLst/>
            <a:cxnLst/>
            <a:rect r="r" b="b" t="t" l="l"/>
            <a:pathLst>
              <a:path h="1142909" w="2793777">
                <a:moveTo>
                  <a:pt x="0" y="0"/>
                </a:moveTo>
                <a:lnTo>
                  <a:pt x="2793777" y="0"/>
                </a:lnTo>
                <a:lnTo>
                  <a:pt x="2793777" y="1142908"/>
                </a:lnTo>
                <a:lnTo>
                  <a:pt x="0" y="1142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88218">
            <a:off x="13885645" y="1490798"/>
            <a:ext cx="5868850" cy="5143247"/>
          </a:xfrm>
          <a:custGeom>
            <a:avLst/>
            <a:gdLst/>
            <a:ahLst/>
            <a:cxnLst/>
            <a:rect r="r" b="b" t="t" l="l"/>
            <a:pathLst>
              <a:path h="5143247" w="5868850">
                <a:moveTo>
                  <a:pt x="0" y="0"/>
                </a:moveTo>
                <a:lnTo>
                  <a:pt x="5868850" y="0"/>
                </a:lnTo>
                <a:lnTo>
                  <a:pt x="5868850" y="5143246"/>
                </a:lnTo>
                <a:lnTo>
                  <a:pt x="0" y="5143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19347" y="569601"/>
            <a:ext cx="1566238" cy="1747324"/>
          </a:xfrm>
          <a:custGeom>
            <a:avLst/>
            <a:gdLst/>
            <a:ahLst/>
            <a:cxnLst/>
            <a:rect r="r" b="b" t="t" l="l"/>
            <a:pathLst>
              <a:path h="1747324" w="1566238">
                <a:moveTo>
                  <a:pt x="0" y="0"/>
                </a:moveTo>
                <a:lnTo>
                  <a:pt x="1566238" y="0"/>
                </a:lnTo>
                <a:lnTo>
                  <a:pt x="1566238" y="1747324"/>
                </a:lnTo>
                <a:lnTo>
                  <a:pt x="0" y="1747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31357" y="8037195"/>
            <a:ext cx="1945178" cy="2057400"/>
          </a:xfrm>
          <a:custGeom>
            <a:avLst/>
            <a:gdLst/>
            <a:ahLst/>
            <a:cxnLst/>
            <a:rect r="r" b="b" t="t" l="l"/>
            <a:pathLst>
              <a:path h="2057400" w="1945178">
                <a:moveTo>
                  <a:pt x="0" y="0"/>
                </a:moveTo>
                <a:lnTo>
                  <a:pt x="1945178" y="0"/>
                </a:lnTo>
                <a:lnTo>
                  <a:pt x="194517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679555" y="568419"/>
            <a:ext cx="452438" cy="739140"/>
            <a:chOff x="0" y="0"/>
            <a:chExt cx="603250" cy="985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8260"/>
              <a:ext cx="502920" cy="885190"/>
            </a:xfrm>
            <a:custGeom>
              <a:avLst/>
              <a:gdLst/>
              <a:ahLst/>
              <a:cxnLst/>
              <a:rect r="r" b="b" t="t" l="l"/>
              <a:pathLst>
                <a:path h="885190" w="502920">
                  <a:moveTo>
                    <a:pt x="170180" y="770890"/>
                  </a:moveTo>
                  <a:cubicBezTo>
                    <a:pt x="0" y="201930"/>
                    <a:pt x="60960" y="73660"/>
                    <a:pt x="96520" y="33020"/>
                  </a:cubicBezTo>
                  <a:cubicBezTo>
                    <a:pt x="113030" y="15240"/>
                    <a:pt x="125730" y="13970"/>
                    <a:pt x="146050" y="8890"/>
                  </a:cubicBezTo>
                  <a:cubicBezTo>
                    <a:pt x="175260" y="2540"/>
                    <a:pt x="227330" y="3810"/>
                    <a:pt x="255270" y="12700"/>
                  </a:cubicBezTo>
                  <a:cubicBezTo>
                    <a:pt x="275590" y="17780"/>
                    <a:pt x="288290" y="25400"/>
                    <a:pt x="303530" y="39370"/>
                  </a:cubicBezTo>
                  <a:cubicBezTo>
                    <a:pt x="325120" y="59690"/>
                    <a:pt x="353060" y="97790"/>
                    <a:pt x="361950" y="130810"/>
                  </a:cubicBezTo>
                  <a:cubicBezTo>
                    <a:pt x="369570" y="165100"/>
                    <a:pt x="361950" y="212090"/>
                    <a:pt x="353060" y="240030"/>
                  </a:cubicBezTo>
                  <a:cubicBezTo>
                    <a:pt x="346710" y="259080"/>
                    <a:pt x="335280" y="273050"/>
                    <a:pt x="322580" y="285750"/>
                  </a:cubicBezTo>
                  <a:cubicBezTo>
                    <a:pt x="311150" y="299720"/>
                    <a:pt x="298450" y="312420"/>
                    <a:pt x="279400" y="321310"/>
                  </a:cubicBezTo>
                  <a:cubicBezTo>
                    <a:pt x="254000" y="332740"/>
                    <a:pt x="207010" y="345440"/>
                    <a:pt x="172720" y="341630"/>
                  </a:cubicBezTo>
                  <a:cubicBezTo>
                    <a:pt x="138430" y="336550"/>
                    <a:pt x="100330" y="317500"/>
                    <a:pt x="74930" y="292100"/>
                  </a:cubicBezTo>
                  <a:cubicBezTo>
                    <a:pt x="50800" y="267970"/>
                    <a:pt x="33020" y="223520"/>
                    <a:pt x="27940" y="194310"/>
                  </a:cubicBezTo>
                  <a:cubicBezTo>
                    <a:pt x="22860" y="173990"/>
                    <a:pt x="22860" y="160020"/>
                    <a:pt x="29210" y="139700"/>
                  </a:cubicBezTo>
                  <a:cubicBezTo>
                    <a:pt x="36830" y="111760"/>
                    <a:pt x="57150" y="68580"/>
                    <a:pt x="82550" y="44450"/>
                  </a:cubicBezTo>
                  <a:cubicBezTo>
                    <a:pt x="107950" y="21590"/>
                    <a:pt x="148590" y="5080"/>
                    <a:pt x="182880" y="2540"/>
                  </a:cubicBezTo>
                  <a:cubicBezTo>
                    <a:pt x="217170" y="0"/>
                    <a:pt x="259080" y="10160"/>
                    <a:pt x="288290" y="29210"/>
                  </a:cubicBezTo>
                  <a:cubicBezTo>
                    <a:pt x="317500" y="46990"/>
                    <a:pt x="344170" y="81280"/>
                    <a:pt x="356870" y="113030"/>
                  </a:cubicBezTo>
                  <a:cubicBezTo>
                    <a:pt x="368300" y="146050"/>
                    <a:pt x="369570" y="189230"/>
                    <a:pt x="359410" y="222250"/>
                  </a:cubicBezTo>
                  <a:cubicBezTo>
                    <a:pt x="349250" y="255270"/>
                    <a:pt x="302260" y="313690"/>
                    <a:pt x="295910" y="311150"/>
                  </a:cubicBezTo>
                  <a:cubicBezTo>
                    <a:pt x="288290" y="307340"/>
                    <a:pt x="304800" y="198120"/>
                    <a:pt x="318770" y="196850"/>
                  </a:cubicBezTo>
                  <a:cubicBezTo>
                    <a:pt x="349250" y="195580"/>
                    <a:pt x="471170" y="565150"/>
                    <a:pt x="492760" y="656590"/>
                  </a:cubicBezTo>
                  <a:cubicBezTo>
                    <a:pt x="501650" y="694690"/>
                    <a:pt x="502920" y="716280"/>
                    <a:pt x="501650" y="737870"/>
                  </a:cubicBezTo>
                  <a:cubicBezTo>
                    <a:pt x="500380" y="754380"/>
                    <a:pt x="495300" y="765810"/>
                    <a:pt x="490220" y="778510"/>
                  </a:cubicBezTo>
                  <a:cubicBezTo>
                    <a:pt x="485140" y="791210"/>
                    <a:pt x="480060" y="801370"/>
                    <a:pt x="469900" y="814070"/>
                  </a:cubicBezTo>
                  <a:cubicBezTo>
                    <a:pt x="455930" y="831850"/>
                    <a:pt x="431800" y="854710"/>
                    <a:pt x="407670" y="867410"/>
                  </a:cubicBezTo>
                  <a:cubicBezTo>
                    <a:pt x="383540" y="878840"/>
                    <a:pt x="354330" y="885190"/>
                    <a:pt x="327660" y="885190"/>
                  </a:cubicBezTo>
                  <a:cubicBezTo>
                    <a:pt x="300990" y="883920"/>
                    <a:pt x="269240" y="872490"/>
                    <a:pt x="248920" y="863600"/>
                  </a:cubicBezTo>
                  <a:cubicBezTo>
                    <a:pt x="234950" y="855980"/>
                    <a:pt x="226060" y="850900"/>
                    <a:pt x="214630" y="839470"/>
                  </a:cubicBezTo>
                  <a:cubicBezTo>
                    <a:pt x="199390" y="822960"/>
                    <a:pt x="170180" y="770890"/>
                    <a:pt x="170180" y="770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265343" y="746537"/>
            <a:ext cx="622935" cy="743902"/>
            <a:chOff x="0" y="0"/>
            <a:chExt cx="830580" cy="9918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6990"/>
              <a:ext cx="732790" cy="896620"/>
            </a:xfrm>
            <a:custGeom>
              <a:avLst/>
              <a:gdLst/>
              <a:ahLst/>
              <a:cxnLst/>
              <a:rect r="r" b="b" t="t" l="l"/>
              <a:pathLst>
                <a:path h="896620" w="732790">
                  <a:moveTo>
                    <a:pt x="21590" y="638810"/>
                  </a:moveTo>
                  <a:cubicBezTo>
                    <a:pt x="180340" y="364490"/>
                    <a:pt x="232410" y="283210"/>
                    <a:pt x="289560" y="213360"/>
                  </a:cubicBezTo>
                  <a:cubicBezTo>
                    <a:pt x="345440" y="146050"/>
                    <a:pt x="411480" y="55880"/>
                    <a:pt x="469900" y="24130"/>
                  </a:cubicBezTo>
                  <a:cubicBezTo>
                    <a:pt x="508000" y="3810"/>
                    <a:pt x="546100" y="0"/>
                    <a:pt x="580390" y="5080"/>
                  </a:cubicBezTo>
                  <a:cubicBezTo>
                    <a:pt x="615950" y="11430"/>
                    <a:pt x="655320" y="31750"/>
                    <a:pt x="680720" y="57150"/>
                  </a:cubicBezTo>
                  <a:cubicBezTo>
                    <a:pt x="704850" y="82550"/>
                    <a:pt x="725170" y="123190"/>
                    <a:pt x="728980" y="158750"/>
                  </a:cubicBezTo>
                  <a:cubicBezTo>
                    <a:pt x="732790" y="194310"/>
                    <a:pt x="718820" y="241300"/>
                    <a:pt x="706120" y="269240"/>
                  </a:cubicBezTo>
                  <a:cubicBezTo>
                    <a:pt x="695960" y="288290"/>
                    <a:pt x="687070" y="299720"/>
                    <a:pt x="669290" y="312420"/>
                  </a:cubicBezTo>
                  <a:cubicBezTo>
                    <a:pt x="645160" y="330200"/>
                    <a:pt x="600710" y="353060"/>
                    <a:pt x="565150" y="355600"/>
                  </a:cubicBezTo>
                  <a:cubicBezTo>
                    <a:pt x="529590" y="358140"/>
                    <a:pt x="485140" y="346710"/>
                    <a:pt x="455930" y="326390"/>
                  </a:cubicBezTo>
                  <a:cubicBezTo>
                    <a:pt x="426720" y="307340"/>
                    <a:pt x="400050" y="265430"/>
                    <a:pt x="387350" y="237490"/>
                  </a:cubicBezTo>
                  <a:cubicBezTo>
                    <a:pt x="378460" y="217170"/>
                    <a:pt x="375920" y="203200"/>
                    <a:pt x="377190" y="181610"/>
                  </a:cubicBezTo>
                  <a:cubicBezTo>
                    <a:pt x="379730" y="151130"/>
                    <a:pt x="396240" y="100330"/>
                    <a:pt x="412750" y="73660"/>
                  </a:cubicBezTo>
                  <a:cubicBezTo>
                    <a:pt x="424180" y="55880"/>
                    <a:pt x="434340" y="45720"/>
                    <a:pt x="453390" y="34290"/>
                  </a:cubicBezTo>
                  <a:cubicBezTo>
                    <a:pt x="480060" y="19050"/>
                    <a:pt x="525780" y="2540"/>
                    <a:pt x="561340" y="3810"/>
                  </a:cubicBezTo>
                  <a:cubicBezTo>
                    <a:pt x="596900" y="5080"/>
                    <a:pt x="638810" y="21590"/>
                    <a:pt x="666750" y="44450"/>
                  </a:cubicBezTo>
                  <a:cubicBezTo>
                    <a:pt x="693420" y="67310"/>
                    <a:pt x="716280" y="111760"/>
                    <a:pt x="725170" y="139700"/>
                  </a:cubicBezTo>
                  <a:cubicBezTo>
                    <a:pt x="731520" y="161290"/>
                    <a:pt x="732790" y="175260"/>
                    <a:pt x="728980" y="196850"/>
                  </a:cubicBezTo>
                  <a:cubicBezTo>
                    <a:pt x="723900" y="227330"/>
                    <a:pt x="706120" y="265430"/>
                    <a:pt x="683260" y="299720"/>
                  </a:cubicBezTo>
                  <a:cubicBezTo>
                    <a:pt x="654050" y="342900"/>
                    <a:pt x="600710" y="381000"/>
                    <a:pt x="560070" y="427990"/>
                  </a:cubicBezTo>
                  <a:cubicBezTo>
                    <a:pt x="516890" y="480060"/>
                    <a:pt x="473710" y="535940"/>
                    <a:pt x="433070" y="599440"/>
                  </a:cubicBezTo>
                  <a:cubicBezTo>
                    <a:pt x="387350" y="670560"/>
                    <a:pt x="335280" y="798830"/>
                    <a:pt x="303530" y="836930"/>
                  </a:cubicBezTo>
                  <a:cubicBezTo>
                    <a:pt x="290830" y="852170"/>
                    <a:pt x="285750" y="857250"/>
                    <a:pt x="271780" y="864870"/>
                  </a:cubicBezTo>
                  <a:cubicBezTo>
                    <a:pt x="252730" y="876300"/>
                    <a:pt x="215900" y="889000"/>
                    <a:pt x="194310" y="892810"/>
                  </a:cubicBezTo>
                  <a:cubicBezTo>
                    <a:pt x="177800" y="896620"/>
                    <a:pt x="167640" y="896620"/>
                    <a:pt x="152400" y="892810"/>
                  </a:cubicBezTo>
                  <a:cubicBezTo>
                    <a:pt x="129540" y="889000"/>
                    <a:pt x="93980" y="875030"/>
                    <a:pt x="74930" y="862330"/>
                  </a:cubicBezTo>
                  <a:cubicBezTo>
                    <a:pt x="60960" y="854710"/>
                    <a:pt x="53340" y="847090"/>
                    <a:pt x="43180" y="834390"/>
                  </a:cubicBezTo>
                  <a:cubicBezTo>
                    <a:pt x="30480" y="816610"/>
                    <a:pt x="12700" y="782320"/>
                    <a:pt x="6350" y="760730"/>
                  </a:cubicBezTo>
                  <a:cubicBezTo>
                    <a:pt x="1270" y="745490"/>
                    <a:pt x="0" y="735330"/>
                    <a:pt x="1270" y="718820"/>
                  </a:cubicBezTo>
                  <a:cubicBezTo>
                    <a:pt x="2540" y="697230"/>
                    <a:pt x="21590" y="638810"/>
                    <a:pt x="21590" y="6388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2772072" y="1333277"/>
            <a:ext cx="768668" cy="401003"/>
            <a:chOff x="0" y="0"/>
            <a:chExt cx="1024890" cy="5346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6990"/>
              <a:ext cx="925830" cy="438150"/>
            </a:xfrm>
            <a:custGeom>
              <a:avLst/>
              <a:gdLst/>
              <a:ahLst/>
              <a:cxnLst/>
              <a:rect r="r" b="b" t="t" l="l"/>
              <a:pathLst>
                <a:path h="438150" w="925830">
                  <a:moveTo>
                    <a:pt x="148590" y="91440"/>
                  </a:moveTo>
                  <a:cubicBezTo>
                    <a:pt x="615950" y="16510"/>
                    <a:pt x="689610" y="3810"/>
                    <a:pt x="735330" y="3810"/>
                  </a:cubicBezTo>
                  <a:cubicBezTo>
                    <a:pt x="760730" y="3810"/>
                    <a:pt x="772160" y="2540"/>
                    <a:pt x="792480" y="10160"/>
                  </a:cubicBezTo>
                  <a:cubicBezTo>
                    <a:pt x="821690" y="21590"/>
                    <a:pt x="864870" y="46990"/>
                    <a:pt x="886460" y="76200"/>
                  </a:cubicBezTo>
                  <a:cubicBezTo>
                    <a:pt x="908050" y="105410"/>
                    <a:pt x="922020" y="148590"/>
                    <a:pt x="922020" y="184150"/>
                  </a:cubicBezTo>
                  <a:cubicBezTo>
                    <a:pt x="922020" y="220980"/>
                    <a:pt x="906780" y="264160"/>
                    <a:pt x="883920" y="292100"/>
                  </a:cubicBezTo>
                  <a:cubicBezTo>
                    <a:pt x="862330" y="321310"/>
                    <a:pt x="824230" y="346710"/>
                    <a:pt x="788670" y="355600"/>
                  </a:cubicBezTo>
                  <a:cubicBezTo>
                    <a:pt x="754380" y="364490"/>
                    <a:pt x="708660" y="361950"/>
                    <a:pt x="675640" y="347980"/>
                  </a:cubicBezTo>
                  <a:cubicBezTo>
                    <a:pt x="641350" y="334010"/>
                    <a:pt x="607060" y="298450"/>
                    <a:pt x="589280" y="273050"/>
                  </a:cubicBezTo>
                  <a:cubicBezTo>
                    <a:pt x="576580" y="255270"/>
                    <a:pt x="571500" y="237490"/>
                    <a:pt x="567690" y="218440"/>
                  </a:cubicBezTo>
                  <a:cubicBezTo>
                    <a:pt x="563880" y="200660"/>
                    <a:pt x="561340" y="182880"/>
                    <a:pt x="565150" y="161290"/>
                  </a:cubicBezTo>
                  <a:cubicBezTo>
                    <a:pt x="571500" y="130810"/>
                    <a:pt x="589280" y="83820"/>
                    <a:pt x="614680" y="58420"/>
                  </a:cubicBezTo>
                  <a:cubicBezTo>
                    <a:pt x="640080" y="31750"/>
                    <a:pt x="680720" y="11430"/>
                    <a:pt x="716280" y="5080"/>
                  </a:cubicBezTo>
                  <a:cubicBezTo>
                    <a:pt x="751840" y="0"/>
                    <a:pt x="797560" y="7620"/>
                    <a:pt x="829310" y="25400"/>
                  </a:cubicBezTo>
                  <a:cubicBezTo>
                    <a:pt x="861060" y="43180"/>
                    <a:pt x="891540" y="76200"/>
                    <a:pt x="906780" y="109220"/>
                  </a:cubicBezTo>
                  <a:cubicBezTo>
                    <a:pt x="920750" y="142240"/>
                    <a:pt x="925830" y="187960"/>
                    <a:pt x="916940" y="223520"/>
                  </a:cubicBezTo>
                  <a:cubicBezTo>
                    <a:pt x="909320" y="257810"/>
                    <a:pt x="885190" y="297180"/>
                    <a:pt x="857250" y="320040"/>
                  </a:cubicBezTo>
                  <a:cubicBezTo>
                    <a:pt x="829310" y="342900"/>
                    <a:pt x="787400" y="354330"/>
                    <a:pt x="750570" y="360680"/>
                  </a:cubicBezTo>
                  <a:cubicBezTo>
                    <a:pt x="716280" y="368300"/>
                    <a:pt x="693420" y="359410"/>
                    <a:pt x="646430" y="364490"/>
                  </a:cubicBezTo>
                  <a:cubicBezTo>
                    <a:pt x="549910" y="373380"/>
                    <a:pt x="290830" y="433070"/>
                    <a:pt x="200660" y="436880"/>
                  </a:cubicBezTo>
                  <a:cubicBezTo>
                    <a:pt x="162560" y="438150"/>
                    <a:pt x="143510" y="438150"/>
                    <a:pt x="118110" y="429260"/>
                  </a:cubicBezTo>
                  <a:cubicBezTo>
                    <a:pt x="92710" y="420370"/>
                    <a:pt x="66040" y="403860"/>
                    <a:pt x="48260" y="383540"/>
                  </a:cubicBezTo>
                  <a:cubicBezTo>
                    <a:pt x="29210" y="364490"/>
                    <a:pt x="13970" y="332740"/>
                    <a:pt x="6350" y="311150"/>
                  </a:cubicBezTo>
                  <a:cubicBezTo>
                    <a:pt x="1270" y="295910"/>
                    <a:pt x="0" y="285750"/>
                    <a:pt x="0" y="269240"/>
                  </a:cubicBezTo>
                  <a:cubicBezTo>
                    <a:pt x="1270" y="246380"/>
                    <a:pt x="8890" y="208280"/>
                    <a:pt x="17780" y="187960"/>
                  </a:cubicBezTo>
                  <a:cubicBezTo>
                    <a:pt x="24130" y="172720"/>
                    <a:pt x="31750" y="162560"/>
                    <a:pt x="40640" y="152400"/>
                  </a:cubicBezTo>
                  <a:cubicBezTo>
                    <a:pt x="49530" y="140970"/>
                    <a:pt x="57150" y="132080"/>
                    <a:pt x="71120" y="123190"/>
                  </a:cubicBezTo>
                  <a:cubicBezTo>
                    <a:pt x="90170" y="110490"/>
                    <a:pt x="148590" y="91440"/>
                    <a:pt x="148590" y="914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3826192" y="2894424"/>
            <a:ext cx="1227773" cy="1745933"/>
            <a:chOff x="0" y="0"/>
            <a:chExt cx="1637030" cy="23279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8260"/>
              <a:ext cx="1539240" cy="2230120"/>
            </a:xfrm>
            <a:custGeom>
              <a:avLst/>
              <a:gdLst/>
              <a:ahLst/>
              <a:cxnLst/>
              <a:rect r="r" b="b" t="t" l="l"/>
              <a:pathLst>
                <a:path h="2230120" w="1539240">
                  <a:moveTo>
                    <a:pt x="205740" y="87630"/>
                  </a:moveTo>
                  <a:cubicBezTo>
                    <a:pt x="344170" y="726440"/>
                    <a:pt x="370840" y="764540"/>
                    <a:pt x="411480" y="843280"/>
                  </a:cubicBezTo>
                  <a:cubicBezTo>
                    <a:pt x="471170" y="956310"/>
                    <a:pt x="574040" y="1143000"/>
                    <a:pt x="647700" y="1249680"/>
                  </a:cubicBezTo>
                  <a:cubicBezTo>
                    <a:pt x="699770" y="1325880"/>
                    <a:pt x="756920" y="1376680"/>
                    <a:pt x="796290" y="1433830"/>
                  </a:cubicBezTo>
                  <a:cubicBezTo>
                    <a:pt x="826770" y="1477010"/>
                    <a:pt x="838200" y="1517650"/>
                    <a:pt x="868680" y="1555750"/>
                  </a:cubicBezTo>
                  <a:cubicBezTo>
                    <a:pt x="901700" y="1598930"/>
                    <a:pt x="930910" y="1628140"/>
                    <a:pt x="986790" y="1675130"/>
                  </a:cubicBezTo>
                  <a:cubicBezTo>
                    <a:pt x="1096010" y="1766570"/>
                    <a:pt x="1428750" y="1957070"/>
                    <a:pt x="1498600" y="2032000"/>
                  </a:cubicBezTo>
                  <a:cubicBezTo>
                    <a:pt x="1521460" y="2057400"/>
                    <a:pt x="1529080" y="2071370"/>
                    <a:pt x="1534160" y="2094230"/>
                  </a:cubicBezTo>
                  <a:cubicBezTo>
                    <a:pt x="1539240" y="2115820"/>
                    <a:pt x="1532890" y="2146300"/>
                    <a:pt x="1525270" y="2164080"/>
                  </a:cubicBezTo>
                  <a:cubicBezTo>
                    <a:pt x="1520190" y="2176780"/>
                    <a:pt x="1515110" y="2185670"/>
                    <a:pt x="1504950" y="2194560"/>
                  </a:cubicBezTo>
                  <a:cubicBezTo>
                    <a:pt x="1489710" y="2207260"/>
                    <a:pt x="1460500" y="2222500"/>
                    <a:pt x="1441450" y="2226310"/>
                  </a:cubicBezTo>
                  <a:cubicBezTo>
                    <a:pt x="1427480" y="2230120"/>
                    <a:pt x="1417320" y="2227580"/>
                    <a:pt x="1404620" y="2226310"/>
                  </a:cubicBezTo>
                  <a:cubicBezTo>
                    <a:pt x="1393190" y="2223770"/>
                    <a:pt x="1383030" y="2221230"/>
                    <a:pt x="1371600" y="2213610"/>
                  </a:cubicBezTo>
                  <a:cubicBezTo>
                    <a:pt x="1355090" y="2203450"/>
                    <a:pt x="1332230" y="2178050"/>
                    <a:pt x="1323340" y="2161540"/>
                  </a:cubicBezTo>
                  <a:cubicBezTo>
                    <a:pt x="1315720" y="2148840"/>
                    <a:pt x="1314450" y="2139950"/>
                    <a:pt x="1313180" y="2125980"/>
                  </a:cubicBezTo>
                  <a:cubicBezTo>
                    <a:pt x="1313180" y="2106930"/>
                    <a:pt x="1318260" y="2076450"/>
                    <a:pt x="1329690" y="2057400"/>
                  </a:cubicBezTo>
                  <a:cubicBezTo>
                    <a:pt x="1342390" y="2038350"/>
                    <a:pt x="1367790" y="2020570"/>
                    <a:pt x="1385570" y="2011680"/>
                  </a:cubicBezTo>
                  <a:cubicBezTo>
                    <a:pt x="1397000" y="2005330"/>
                    <a:pt x="1407160" y="2004060"/>
                    <a:pt x="1419860" y="2004060"/>
                  </a:cubicBezTo>
                  <a:cubicBezTo>
                    <a:pt x="1440180" y="2005330"/>
                    <a:pt x="1470660" y="2011680"/>
                    <a:pt x="1488440" y="2024380"/>
                  </a:cubicBezTo>
                  <a:cubicBezTo>
                    <a:pt x="1507490" y="2037080"/>
                    <a:pt x="1524000" y="2063750"/>
                    <a:pt x="1531620" y="2081530"/>
                  </a:cubicBezTo>
                  <a:cubicBezTo>
                    <a:pt x="1536700" y="2094230"/>
                    <a:pt x="1537970" y="2104390"/>
                    <a:pt x="1536700" y="2118360"/>
                  </a:cubicBezTo>
                  <a:cubicBezTo>
                    <a:pt x="1534160" y="2137410"/>
                    <a:pt x="1526540" y="2167890"/>
                    <a:pt x="1512570" y="2184400"/>
                  </a:cubicBezTo>
                  <a:cubicBezTo>
                    <a:pt x="1498600" y="2202180"/>
                    <a:pt x="1470660" y="2217420"/>
                    <a:pt x="1452880" y="2223770"/>
                  </a:cubicBezTo>
                  <a:cubicBezTo>
                    <a:pt x="1440180" y="2228850"/>
                    <a:pt x="1428750" y="2228850"/>
                    <a:pt x="1417320" y="2227580"/>
                  </a:cubicBezTo>
                  <a:cubicBezTo>
                    <a:pt x="1404620" y="2226310"/>
                    <a:pt x="1398270" y="2226310"/>
                    <a:pt x="1381760" y="2218690"/>
                  </a:cubicBezTo>
                  <a:cubicBezTo>
                    <a:pt x="1339850" y="2200910"/>
                    <a:pt x="1235710" y="2129790"/>
                    <a:pt x="1165860" y="2078990"/>
                  </a:cubicBezTo>
                  <a:cubicBezTo>
                    <a:pt x="1094740" y="2028190"/>
                    <a:pt x="1022350" y="1958340"/>
                    <a:pt x="960120" y="1913890"/>
                  </a:cubicBezTo>
                  <a:cubicBezTo>
                    <a:pt x="913130" y="1880870"/>
                    <a:pt x="869950" y="1861820"/>
                    <a:pt x="831850" y="1831340"/>
                  </a:cubicBezTo>
                  <a:cubicBezTo>
                    <a:pt x="796290" y="1802130"/>
                    <a:pt x="767080" y="1771650"/>
                    <a:pt x="739140" y="1734820"/>
                  </a:cubicBezTo>
                  <a:cubicBezTo>
                    <a:pt x="707390" y="1694180"/>
                    <a:pt x="688340" y="1647190"/>
                    <a:pt x="651510" y="1595120"/>
                  </a:cubicBezTo>
                  <a:cubicBezTo>
                    <a:pt x="601980" y="1525270"/>
                    <a:pt x="529590" y="1459230"/>
                    <a:pt x="462280" y="1360170"/>
                  </a:cubicBezTo>
                  <a:cubicBezTo>
                    <a:pt x="364490" y="1215390"/>
                    <a:pt x="209550" y="946150"/>
                    <a:pt x="144780" y="788670"/>
                  </a:cubicBezTo>
                  <a:cubicBezTo>
                    <a:pt x="102870" y="685800"/>
                    <a:pt x="93980" y="619760"/>
                    <a:pt x="72390" y="521970"/>
                  </a:cubicBezTo>
                  <a:cubicBezTo>
                    <a:pt x="44450" y="402590"/>
                    <a:pt x="5080" y="194310"/>
                    <a:pt x="1270" y="124460"/>
                  </a:cubicBezTo>
                  <a:cubicBezTo>
                    <a:pt x="0" y="100330"/>
                    <a:pt x="0" y="90170"/>
                    <a:pt x="5080" y="74930"/>
                  </a:cubicBezTo>
                  <a:cubicBezTo>
                    <a:pt x="8890" y="59690"/>
                    <a:pt x="17780" y="43180"/>
                    <a:pt x="30480" y="31750"/>
                  </a:cubicBezTo>
                  <a:cubicBezTo>
                    <a:pt x="45720" y="17780"/>
                    <a:pt x="74930" y="3810"/>
                    <a:pt x="97790" y="2540"/>
                  </a:cubicBezTo>
                  <a:cubicBezTo>
                    <a:pt x="120650" y="0"/>
                    <a:pt x="149860" y="10160"/>
                    <a:pt x="167640" y="24130"/>
                  </a:cubicBezTo>
                  <a:cubicBezTo>
                    <a:pt x="186690" y="38100"/>
                    <a:pt x="205740" y="87630"/>
                    <a:pt x="205740" y="876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4278630" y="4831809"/>
            <a:ext cx="634365" cy="270510"/>
            <a:chOff x="0" y="0"/>
            <a:chExt cx="845820" cy="3606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5720" y="41910"/>
              <a:ext cx="749300" cy="267970"/>
            </a:xfrm>
            <a:custGeom>
              <a:avLst/>
              <a:gdLst/>
              <a:ahLst/>
              <a:cxnLst/>
              <a:rect r="r" b="b" t="t" l="l"/>
              <a:pathLst>
                <a:path h="267970" w="749300">
                  <a:moveTo>
                    <a:pt x="626110" y="267970"/>
                  </a:moveTo>
                  <a:cubicBezTo>
                    <a:pt x="266700" y="208280"/>
                    <a:pt x="127000" y="231140"/>
                    <a:pt x="71120" y="210820"/>
                  </a:cubicBezTo>
                  <a:cubicBezTo>
                    <a:pt x="44450" y="201930"/>
                    <a:pt x="30480" y="185420"/>
                    <a:pt x="19050" y="171450"/>
                  </a:cubicBezTo>
                  <a:cubicBezTo>
                    <a:pt x="11430" y="161290"/>
                    <a:pt x="7620" y="152400"/>
                    <a:pt x="5080" y="139700"/>
                  </a:cubicBezTo>
                  <a:cubicBezTo>
                    <a:pt x="2540" y="123190"/>
                    <a:pt x="1270" y="93980"/>
                    <a:pt x="8890" y="73660"/>
                  </a:cubicBezTo>
                  <a:cubicBezTo>
                    <a:pt x="16510" y="54610"/>
                    <a:pt x="34290" y="34290"/>
                    <a:pt x="52070" y="24130"/>
                  </a:cubicBezTo>
                  <a:cubicBezTo>
                    <a:pt x="71120" y="12700"/>
                    <a:pt x="99060" y="8890"/>
                    <a:pt x="118110" y="10160"/>
                  </a:cubicBezTo>
                  <a:cubicBezTo>
                    <a:pt x="130810" y="10160"/>
                    <a:pt x="139700" y="13970"/>
                    <a:pt x="149860" y="19050"/>
                  </a:cubicBezTo>
                  <a:cubicBezTo>
                    <a:pt x="160020" y="24130"/>
                    <a:pt x="168910" y="29210"/>
                    <a:pt x="177800" y="38100"/>
                  </a:cubicBezTo>
                  <a:cubicBezTo>
                    <a:pt x="189230" y="52070"/>
                    <a:pt x="204470" y="76200"/>
                    <a:pt x="208280" y="96520"/>
                  </a:cubicBezTo>
                  <a:cubicBezTo>
                    <a:pt x="212090" y="118110"/>
                    <a:pt x="207010" y="143510"/>
                    <a:pt x="196850" y="162560"/>
                  </a:cubicBezTo>
                  <a:cubicBezTo>
                    <a:pt x="186690" y="180340"/>
                    <a:pt x="163830" y="199390"/>
                    <a:pt x="148590" y="208280"/>
                  </a:cubicBezTo>
                  <a:cubicBezTo>
                    <a:pt x="137160" y="213360"/>
                    <a:pt x="128270" y="215900"/>
                    <a:pt x="115570" y="217170"/>
                  </a:cubicBezTo>
                  <a:cubicBezTo>
                    <a:pt x="97790" y="217170"/>
                    <a:pt x="68580" y="213360"/>
                    <a:pt x="50800" y="201930"/>
                  </a:cubicBezTo>
                  <a:cubicBezTo>
                    <a:pt x="33020" y="190500"/>
                    <a:pt x="16510" y="170180"/>
                    <a:pt x="8890" y="151130"/>
                  </a:cubicBezTo>
                  <a:cubicBezTo>
                    <a:pt x="1270" y="130810"/>
                    <a:pt x="0" y="104140"/>
                    <a:pt x="5080" y="85090"/>
                  </a:cubicBezTo>
                  <a:cubicBezTo>
                    <a:pt x="11430" y="64770"/>
                    <a:pt x="26670" y="41910"/>
                    <a:pt x="43180" y="30480"/>
                  </a:cubicBezTo>
                  <a:cubicBezTo>
                    <a:pt x="59690" y="17780"/>
                    <a:pt x="77470" y="13970"/>
                    <a:pt x="106680" y="8890"/>
                  </a:cubicBezTo>
                  <a:cubicBezTo>
                    <a:pt x="165100" y="0"/>
                    <a:pt x="290830" y="7620"/>
                    <a:pt x="383540" y="16510"/>
                  </a:cubicBezTo>
                  <a:cubicBezTo>
                    <a:pt x="477520" y="25400"/>
                    <a:pt x="609600" y="44450"/>
                    <a:pt x="668020" y="67310"/>
                  </a:cubicBezTo>
                  <a:cubicBezTo>
                    <a:pt x="697230" y="78740"/>
                    <a:pt x="716280" y="87630"/>
                    <a:pt x="728980" y="106680"/>
                  </a:cubicBezTo>
                  <a:cubicBezTo>
                    <a:pt x="742950" y="124460"/>
                    <a:pt x="749300" y="154940"/>
                    <a:pt x="749300" y="176530"/>
                  </a:cubicBezTo>
                  <a:cubicBezTo>
                    <a:pt x="749300" y="193040"/>
                    <a:pt x="741680" y="209550"/>
                    <a:pt x="732790" y="222250"/>
                  </a:cubicBezTo>
                  <a:cubicBezTo>
                    <a:pt x="725170" y="236220"/>
                    <a:pt x="713740" y="248920"/>
                    <a:pt x="697230" y="256540"/>
                  </a:cubicBezTo>
                  <a:cubicBezTo>
                    <a:pt x="679450" y="265430"/>
                    <a:pt x="626110" y="267970"/>
                    <a:pt x="626110" y="2679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4648200" y="5076602"/>
            <a:ext cx="377190" cy="468630"/>
            <a:chOff x="0" y="0"/>
            <a:chExt cx="502920" cy="6248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8260" y="48260"/>
              <a:ext cx="406400" cy="527050"/>
            </a:xfrm>
            <a:custGeom>
              <a:avLst/>
              <a:gdLst/>
              <a:ahLst/>
              <a:cxnLst/>
              <a:rect r="r" b="b" t="t" l="l"/>
              <a:pathLst>
                <a:path h="527050" w="406400">
                  <a:moveTo>
                    <a:pt x="383540" y="168910"/>
                  </a:moveTo>
                  <a:cubicBezTo>
                    <a:pt x="292100" y="295910"/>
                    <a:pt x="224790" y="449580"/>
                    <a:pt x="194310" y="486410"/>
                  </a:cubicBezTo>
                  <a:cubicBezTo>
                    <a:pt x="182880" y="500380"/>
                    <a:pt x="179070" y="504190"/>
                    <a:pt x="167640" y="509270"/>
                  </a:cubicBezTo>
                  <a:cubicBezTo>
                    <a:pt x="151130" y="518160"/>
                    <a:pt x="121920" y="527050"/>
                    <a:pt x="99060" y="524510"/>
                  </a:cubicBezTo>
                  <a:cubicBezTo>
                    <a:pt x="77470" y="521970"/>
                    <a:pt x="50800" y="506730"/>
                    <a:pt x="36830" y="495300"/>
                  </a:cubicBezTo>
                  <a:cubicBezTo>
                    <a:pt x="26670" y="487680"/>
                    <a:pt x="20320" y="480060"/>
                    <a:pt x="15240" y="467360"/>
                  </a:cubicBezTo>
                  <a:cubicBezTo>
                    <a:pt x="7620" y="450850"/>
                    <a:pt x="0" y="420370"/>
                    <a:pt x="3810" y="398780"/>
                  </a:cubicBezTo>
                  <a:cubicBezTo>
                    <a:pt x="7620" y="377190"/>
                    <a:pt x="20320" y="353060"/>
                    <a:pt x="36830" y="337820"/>
                  </a:cubicBezTo>
                  <a:cubicBezTo>
                    <a:pt x="52070" y="322580"/>
                    <a:pt x="81280" y="312420"/>
                    <a:pt x="99060" y="308610"/>
                  </a:cubicBezTo>
                  <a:cubicBezTo>
                    <a:pt x="111760" y="306070"/>
                    <a:pt x="121920" y="307340"/>
                    <a:pt x="134620" y="311150"/>
                  </a:cubicBezTo>
                  <a:cubicBezTo>
                    <a:pt x="152400" y="316230"/>
                    <a:pt x="179070" y="330200"/>
                    <a:pt x="194310" y="346710"/>
                  </a:cubicBezTo>
                  <a:cubicBezTo>
                    <a:pt x="208280" y="363220"/>
                    <a:pt x="218440" y="388620"/>
                    <a:pt x="219710" y="410210"/>
                  </a:cubicBezTo>
                  <a:cubicBezTo>
                    <a:pt x="220980" y="433070"/>
                    <a:pt x="209550" y="461010"/>
                    <a:pt x="200660" y="477520"/>
                  </a:cubicBezTo>
                  <a:cubicBezTo>
                    <a:pt x="194310" y="488950"/>
                    <a:pt x="187960" y="495300"/>
                    <a:pt x="176530" y="502920"/>
                  </a:cubicBezTo>
                  <a:cubicBezTo>
                    <a:pt x="161290" y="513080"/>
                    <a:pt x="129540" y="523240"/>
                    <a:pt x="111760" y="524510"/>
                  </a:cubicBezTo>
                  <a:cubicBezTo>
                    <a:pt x="97790" y="525780"/>
                    <a:pt x="88900" y="524510"/>
                    <a:pt x="76200" y="519430"/>
                  </a:cubicBezTo>
                  <a:cubicBezTo>
                    <a:pt x="59690" y="511810"/>
                    <a:pt x="34290" y="495300"/>
                    <a:pt x="21590" y="477520"/>
                  </a:cubicBezTo>
                  <a:cubicBezTo>
                    <a:pt x="8890" y="459740"/>
                    <a:pt x="3810" y="429260"/>
                    <a:pt x="2540" y="411480"/>
                  </a:cubicBezTo>
                  <a:cubicBezTo>
                    <a:pt x="2540" y="397510"/>
                    <a:pt x="3810" y="392430"/>
                    <a:pt x="10160" y="377190"/>
                  </a:cubicBezTo>
                  <a:cubicBezTo>
                    <a:pt x="29210" y="328930"/>
                    <a:pt x="119380" y="175260"/>
                    <a:pt x="163830" y="111760"/>
                  </a:cubicBezTo>
                  <a:cubicBezTo>
                    <a:pt x="190500" y="72390"/>
                    <a:pt x="212090" y="41910"/>
                    <a:pt x="236220" y="22860"/>
                  </a:cubicBezTo>
                  <a:cubicBezTo>
                    <a:pt x="251460" y="11430"/>
                    <a:pt x="265430" y="5080"/>
                    <a:pt x="281940" y="2540"/>
                  </a:cubicBezTo>
                  <a:cubicBezTo>
                    <a:pt x="297180" y="0"/>
                    <a:pt x="316230" y="1270"/>
                    <a:pt x="331470" y="5080"/>
                  </a:cubicBezTo>
                  <a:cubicBezTo>
                    <a:pt x="346710" y="10160"/>
                    <a:pt x="363220" y="20320"/>
                    <a:pt x="374650" y="31750"/>
                  </a:cubicBezTo>
                  <a:cubicBezTo>
                    <a:pt x="386080" y="43180"/>
                    <a:pt x="394970" y="58420"/>
                    <a:pt x="400050" y="73660"/>
                  </a:cubicBezTo>
                  <a:cubicBezTo>
                    <a:pt x="405130" y="88900"/>
                    <a:pt x="406400" y="107950"/>
                    <a:pt x="403860" y="123190"/>
                  </a:cubicBezTo>
                  <a:cubicBezTo>
                    <a:pt x="400050" y="139700"/>
                    <a:pt x="383540" y="168910"/>
                    <a:pt x="383540" y="1689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5196840" y="5188044"/>
            <a:ext cx="239078" cy="672465"/>
            <a:chOff x="0" y="0"/>
            <a:chExt cx="318770" cy="8966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2860" y="49530"/>
              <a:ext cx="246380" cy="796290"/>
            </a:xfrm>
            <a:custGeom>
              <a:avLst/>
              <a:gdLst/>
              <a:ahLst/>
              <a:cxnLst/>
              <a:rect r="r" b="b" t="t" l="l"/>
              <a:pathLst>
                <a:path h="796290" w="246380">
                  <a:moveTo>
                    <a:pt x="226060" y="97790"/>
                  </a:moveTo>
                  <a:cubicBezTo>
                    <a:pt x="228600" y="751840"/>
                    <a:pt x="214630" y="763270"/>
                    <a:pt x="196850" y="775970"/>
                  </a:cubicBezTo>
                  <a:cubicBezTo>
                    <a:pt x="179070" y="788670"/>
                    <a:pt x="152400" y="796290"/>
                    <a:pt x="130810" y="795020"/>
                  </a:cubicBezTo>
                  <a:cubicBezTo>
                    <a:pt x="107950" y="793750"/>
                    <a:pt x="81280" y="779780"/>
                    <a:pt x="66040" y="769620"/>
                  </a:cubicBezTo>
                  <a:cubicBezTo>
                    <a:pt x="54610" y="760730"/>
                    <a:pt x="49530" y="754380"/>
                    <a:pt x="43180" y="741680"/>
                  </a:cubicBezTo>
                  <a:cubicBezTo>
                    <a:pt x="35560" y="725170"/>
                    <a:pt x="27940" y="693420"/>
                    <a:pt x="27940" y="674370"/>
                  </a:cubicBezTo>
                  <a:cubicBezTo>
                    <a:pt x="29210" y="661670"/>
                    <a:pt x="31750" y="652780"/>
                    <a:pt x="38100" y="641350"/>
                  </a:cubicBezTo>
                  <a:cubicBezTo>
                    <a:pt x="46990" y="624840"/>
                    <a:pt x="66040" y="600710"/>
                    <a:pt x="85090" y="590550"/>
                  </a:cubicBezTo>
                  <a:cubicBezTo>
                    <a:pt x="104140" y="580390"/>
                    <a:pt x="132080" y="576580"/>
                    <a:pt x="153670" y="579120"/>
                  </a:cubicBezTo>
                  <a:cubicBezTo>
                    <a:pt x="175260" y="582930"/>
                    <a:pt x="199390" y="595630"/>
                    <a:pt x="214630" y="612140"/>
                  </a:cubicBezTo>
                  <a:cubicBezTo>
                    <a:pt x="229870" y="627380"/>
                    <a:pt x="241300" y="652780"/>
                    <a:pt x="243840" y="674370"/>
                  </a:cubicBezTo>
                  <a:cubicBezTo>
                    <a:pt x="246380" y="695960"/>
                    <a:pt x="237490" y="725170"/>
                    <a:pt x="228600" y="742950"/>
                  </a:cubicBezTo>
                  <a:cubicBezTo>
                    <a:pt x="223520" y="754380"/>
                    <a:pt x="214630" y="762000"/>
                    <a:pt x="205740" y="769620"/>
                  </a:cubicBezTo>
                  <a:cubicBezTo>
                    <a:pt x="196850" y="775970"/>
                    <a:pt x="189230" y="783590"/>
                    <a:pt x="176530" y="787400"/>
                  </a:cubicBezTo>
                  <a:cubicBezTo>
                    <a:pt x="158750" y="792480"/>
                    <a:pt x="128270" y="796290"/>
                    <a:pt x="106680" y="791210"/>
                  </a:cubicBezTo>
                  <a:cubicBezTo>
                    <a:pt x="86360" y="784860"/>
                    <a:pt x="63500" y="769620"/>
                    <a:pt x="49530" y="751840"/>
                  </a:cubicBezTo>
                  <a:cubicBezTo>
                    <a:pt x="36830" y="734060"/>
                    <a:pt x="33020" y="720090"/>
                    <a:pt x="27940" y="687070"/>
                  </a:cubicBezTo>
                  <a:cubicBezTo>
                    <a:pt x="11430" y="585470"/>
                    <a:pt x="0" y="143510"/>
                    <a:pt x="27940" y="62230"/>
                  </a:cubicBezTo>
                  <a:cubicBezTo>
                    <a:pt x="35560" y="39370"/>
                    <a:pt x="44450" y="33020"/>
                    <a:pt x="58420" y="22860"/>
                  </a:cubicBezTo>
                  <a:cubicBezTo>
                    <a:pt x="76200" y="11430"/>
                    <a:pt x="105410" y="0"/>
                    <a:pt x="128270" y="1270"/>
                  </a:cubicBezTo>
                  <a:cubicBezTo>
                    <a:pt x="151130" y="2540"/>
                    <a:pt x="179070" y="15240"/>
                    <a:pt x="195580" y="30480"/>
                  </a:cubicBezTo>
                  <a:cubicBezTo>
                    <a:pt x="212090" y="46990"/>
                    <a:pt x="226060" y="97790"/>
                    <a:pt x="226060" y="977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415790" y="1076102"/>
            <a:ext cx="1796415" cy="421957"/>
            <a:chOff x="0" y="0"/>
            <a:chExt cx="2395220" cy="5626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8260" y="24130"/>
              <a:ext cx="2301240" cy="487680"/>
            </a:xfrm>
            <a:custGeom>
              <a:avLst/>
              <a:gdLst/>
              <a:ahLst/>
              <a:cxnLst/>
              <a:rect r="r" b="b" t="t" l="l"/>
              <a:pathLst>
                <a:path h="487680" w="2301240">
                  <a:moveTo>
                    <a:pt x="2179320" y="487680"/>
                  </a:moveTo>
                  <a:cubicBezTo>
                    <a:pt x="1837690" y="425450"/>
                    <a:pt x="1512570" y="292100"/>
                    <a:pt x="1264920" y="259080"/>
                  </a:cubicBezTo>
                  <a:cubicBezTo>
                    <a:pt x="1023620" y="226060"/>
                    <a:pt x="742950" y="227330"/>
                    <a:pt x="534670" y="257810"/>
                  </a:cubicBezTo>
                  <a:cubicBezTo>
                    <a:pt x="372110" y="281940"/>
                    <a:pt x="193040" y="388620"/>
                    <a:pt x="111760" y="386080"/>
                  </a:cubicBezTo>
                  <a:cubicBezTo>
                    <a:pt x="78740" y="384810"/>
                    <a:pt x="59690" y="370840"/>
                    <a:pt x="43180" y="359410"/>
                  </a:cubicBezTo>
                  <a:cubicBezTo>
                    <a:pt x="31750" y="351790"/>
                    <a:pt x="25400" y="344170"/>
                    <a:pt x="19050" y="331470"/>
                  </a:cubicBezTo>
                  <a:cubicBezTo>
                    <a:pt x="10160" y="313690"/>
                    <a:pt x="0" y="283210"/>
                    <a:pt x="2540" y="260350"/>
                  </a:cubicBezTo>
                  <a:cubicBezTo>
                    <a:pt x="5080" y="236220"/>
                    <a:pt x="20320" y="208280"/>
                    <a:pt x="33020" y="193040"/>
                  </a:cubicBezTo>
                  <a:cubicBezTo>
                    <a:pt x="41910" y="181610"/>
                    <a:pt x="49530" y="175260"/>
                    <a:pt x="62230" y="170180"/>
                  </a:cubicBezTo>
                  <a:cubicBezTo>
                    <a:pt x="80010" y="161290"/>
                    <a:pt x="111760" y="153670"/>
                    <a:pt x="134620" y="157480"/>
                  </a:cubicBezTo>
                  <a:cubicBezTo>
                    <a:pt x="157480" y="161290"/>
                    <a:pt x="185420" y="177800"/>
                    <a:pt x="199390" y="190500"/>
                  </a:cubicBezTo>
                  <a:cubicBezTo>
                    <a:pt x="210820" y="200660"/>
                    <a:pt x="215900" y="210820"/>
                    <a:pt x="220980" y="220980"/>
                  </a:cubicBezTo>
                  <a:cubicBezTo>
                    <a:pt x="226060" y="232410"/>
                    <a:pt x="231140" y="242570"/>
                    <a:pt x="231140" y="257810"/>
                  </a:cubicBezTo>
                  <a:cubicBezTo>
                    <a:pt x="232410" y="276860"/>
                    <a:pt x="224790" y="311150"/>
                    <a:pt x="215900" y="328930"/>
                  </a:cubicBezTo>
                  <a:cubicBezTo>
                    <a:pt x="209550" y="341630"/>
                    <a:pt x="203200" y="349250"/>
                    <a:pt x="193040" y="358140"/>
                  </a:cubicBezTo>
                  <a:cubicBezTo>
                    <a:pt x="176530" y="369570"/>
                    <a:pt x="147320" y="384810"/>
                    <a:pt x="124460" y="386080"/>
                  </a:cubicBezTo>
                  <a:cubicBezTo>
                    <a:pt x="101600" y="387350"/>
                    <a:pt x="72390" y="379730"/>
                    <a:pt x="53340" y="367030"/>
                  </a:cubicBezTo>
                  <a:cubicBezTo>
                    <a:pt x="34290" y="354330"/>
                    <a:pt x="16510" y="326390"/>
                    <a:pt x="8890" y="308610"/>
                  </a:cubicBezTo>
                  <a:cubicBezTo>
                    <a:pt x="2540" y="295910"/>
                    <a:pt x="1270" y="285750"/>
                    <a:pt x="2540" y="271780"/>
                  </a:cubicBezTo>
                  <a:cubicBezTo>
                    <a:pt x="3810" y="252730"/>
                    <a:pt x="13970" y="218440"/>
                    <a:pt x="24130" y="201930"/>
                  </a:cubicBezTo>
                  <a:cubicBezTo>
                    <a:pt x="31750" y="190500"/>
                    <a:pt x="35560" y="186690"/>
                    <a:pt x="50800" y="176530"/>
                  </a:cubicBezTo>
                  <a:cubicBezTo>
                    <a:pt x="106680" y="143510"/>
                    <a:pt x="370840" y="58420"/>
                    <a:pt x="464820" y="38100"/>
                  </a:cubicBezTo>
                  <a:cubicBezTo>
                    <a:pt x="513080" y="27940"/>
                    <a:pt x="521970" y="29210"/>
                    <a:pt x="575310" y="26670"/>
                  </a:cubicBezTo>
                  <a:cubicBezTo>
                    <a:pt x="711200" y="20320"/>
                    <a:pt x="1062990" y="0"/>
                    <a:pt x="1304290" y="35560"/>
                  </a:cubicBezTo>
                  <a:cubicBezTo>
                    <a:pt x="1551940" y="72390"/>
                    <a:pt x="1871980" y="209550"/>
                    <a:pt x="2038350" y="250190"/>
                  </a:cubicBezTo>
                  <a:cubicBezTo>
                    <a:pt x="2123440" y="270510"/>
                    <a:pt x="2189480" y="265430"/>
                    <a:pt x="2232660" y="287020"/>
                  </a:cubicBezTo>
                  <a:cubicBezTo>
                    <a:pt x="2259330" y="299720"/>
                    <a:pt x="2277110" y="316230"/>
                    <a:pt x="2287270" y="336550"/>
                  </a:cubicBezTo>
                  <a:cubicBezTo>
                    <a:pt x="2297430" y="358140"/>
                    <a:pt x="2301240" y="388620"/>
                    <a:pt x="2294890" y="410210"/>
                  </a:cubicBezTo>
                  <a:cubicBezTo>
                    <a:pt x="2288540" y="433070"/>
                    <a:pt x="2270760" y="458470"/>
                    <a:pt x="2251710" y="471170"/>
                  </a:cubicBezTo>
                  <a:cubicBezTo>
                    <a:pt x="2232660" y="483870"/>
                    <a:pt x="2179320" y="487680"/>
                    <a:pt x="2179320" y="4876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3179743" y="5258529"/>
            <a:ext cx="708660" cy="1062038"/>
            <a:chOff x="0" y="0"/>
            <a:chExt cx="944880" cy="14160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5720" y="48260"/>
              <a:ext cx="852170" cy="1316990"/>
            </a:xfrm>
            <a:custGeom>
              <a:avLst/>
              <a:gdLst/>
              <a:ahLst/>
              <a:cxnLst/>
              <a:rect r="r" b="b" t="t" l="l"/>
              <a:pathLst>
                <a:path h="1316990" w="852170">
                  <a:moveTo>
                    <a:pt x="847090" y="135890"/>
                  </a:moveTo>
                  <a:cubicBezTo>
                    <a:pt x="707390" y="502920"/>
                    <a:pt x="687070" y="515620"/>
                    <a:pt x="660400" y="561340"/>
                  </a:cubicBezTo>
                  <a:cubicBezTo>
                    <a:pt x="617220" y="638810"/>
                    <a:pt x="544830" y="812800"/>
                    <a:pt x="505460" y="887730"/>
                  </a:cubicBezTo>
                  <a:cubicBezTo>
                    <a:pt x="483870" y="928370"/>
                    <a:pt x="476250" y="944880"/>
                    <a:pt x="452120" y="980440"/>
                  </a:cubicBezTo>
                  <a:cubicBezTo>
                    <a:pt x="416560" y="1033780"/>
                    <a:pt x="351790" y="1116330"/>
                    <a:pt x="304800" y="1170940"/>
                  </a:cubicBezTo>
                  <a:cubicBezTo>
                    <a:pt x="264160" y="1217930"/>
                    <a:pt x="224790" y="1270000"/>
                    <a:pt x="189230" y="1292860"/>
                  </a:cubicBezTo>
                  <a:cubicBezTo>
                    <a:pt x="163830" y="1308100"/>
                    <a:pt x="138430" y="1314450"/>
                    <a:pt x="118110" y="1315720"/>
                  </a:cubicBezTo>
                  <a:cubicBezTo>
                    <a:pt x="104140" y="1316990"/>
                    <a:pt x="95250" y="1314450"/>
                    <a:pt x="82550" y="1309370"/>
                  </a:cubicBezTo>
                  <a:cubicBezTo>
                    <a:pt x="63500" y="1300480"/>
                    <a:pt x="36830" y="1282700"/>
                    <a:pt x="24130" y="1263650"/>
                  </a:cubicBezTo>
                  <a:cubicBezTo>
                    <a:pt x="11430" y="1244600"/>
                    <a:pt x="3810" y="1215390"/>
                    <a:pt x="5080" y="1192530"/>
                  </a:cubicBezTo>
                  <a:cubicBezTo>
                    <a:pt x="7620" y="1169670"/>
                    <a:pt x="19050" y="1141730"/>
                    <a:pt x="34290" y="1125220"/>
                  </a:cubicBezTo>
                  <a:cubicBezTo>
                    <a:pt x="49530" y="1107440"/>
                    <a:pt x="78740" y="1093470"/>
                    <a:pt x="97790" y="1087120"/>
                  </a:cubicBezTo>
                  <a:cubicBezTo>
                    <a:pt x="110490" y="1083310"/>
                    <a:pt x="121920" y="1084580"/>
                    <a:pt x="134620" y="1085850"/>
                  </a:cubicBezTo>
                  <a:cubicBezTo>
                    <a:pt x="147320" y="1088390"/>
                    <a:pt x="158750" y="1089660"/>
                    <a:pt x="170180" y="1097280"/>
                  </a:cubicBezTo>
                  <a:cubicBezTo>
                    <a:pt x="187960" y="1107440"/>
                    <a:pt x="212090" y="1131570"/>
                    <a:pt x="223520" y="1148080"/>
                  </a:cubicBezTo>
                  <a:cubicBezTo>
                    <a:pt x="229870" y="1160780"/>
                    <a:pt x="233680" y="1169670"/>
                    <a:pt x="234950" y="1183640"/>
                  </a:cubicBezTo>
                  <a:cubicBezTo>
                    <a:pt x="236220" y="1203960"/>
                    <a:pt x="232410" y="1235710"/>
                    <a:pt x="220980" y="1256030"/>
                  </a:cubicBezTo>
                  <a:cubicBezTo>
                    <a:pt x="209550" y="1276350"/>
                    <a:pt x="184150" y="1296670"/>
                    <a:pt x="167640" y="1305560"/>
                  </a:cubicBezTo>
                  <a:cubicBezTo>
                    <a:pt x="154940" y="1313180"/>
                    <a:pt x="144780" y="1314450"/>
                    <a:pt x="130810" y="1315720"/>
                  </a:cubicBezTo>
                  <a:cubicBezTo>
                    <a:pt x="111760" y="1315720"/>
                    <a:pt x="77470" y="1306830"/>
                    <a:pt x="59690" y="1297940"/>
                  </a:cubicBezTo>
                  <a:cubicBezTo>
                    <a:pt x="46990" y="1291590"/>
                    <a:pt x="39370" y="1282700"/>
                    <a:pt x="31750" y="1273810"/>
                  </a:cubicBezTo>
                  <a:cubicBezTo>
                    <a:pt x="24130" y="1263650"/>
                    <a:pt x="16510" y="1254760"/>
                    <a:pt x="12700" y="1242060"/>
                  </a:cubicBezTo>
                  <a:cubicBezTo>
                    <a:pt x="7620" y="1223010"/>
                    <a:pt x="0" y="1198880"/>
                    <a:pt x="10160" y="1168400"/>
                  </a:cubicBezTo>
                  <a:cubicBezTo>
                    <a:pt x="34290" y="1094740"/>
                    <a:pt x="213360" y="942340"/>
                    <a:pt x="278130" y="842010"/>
                  </a:cubicBezTo>
                  <a:cubicBezTo>
                    <a:pt x="327660" y="768350"/>
                    <a:pt x="353060" y="688340"/>
                    <a:pt x="384810" y="635000"/>
                  </a:cubicBezTo>
                  <a:cubicBezTo>
                    <a:pt x="406400" y="598170"/>
                    <a:pt x="426720" y="579120"/>
                    <a:pt x="444500" y="547370"/>
                  </a:cubicBezTo>
                  <a:cubicBezTo>
                    <a:pt x="464820" y="511810"/>
                    <a:pt x="474980" y="467360"/>
                    <a:pt x="495300" y="430530"/>
                  </a:cubicBezTo>
                  <a:cubicBezTo>
                    <a:pt x="514350" y="394970"/>
                    <a:pt x="541020" y="374650"/>
                    <a:pt x="563880" y="330200"/>
                  </a:cubicBezTo>
                  <a:cubicBezTo>
                    <a:pt x="600710" y="259080"/>
                    <a:pt x="631190" y="78740"/>
                    <a:pt x="674370" y="33020"/>
                  </a:cubicBezTo>
                  <a:cubicBezTo>
                    <a:pt x="695960" y="10160"/>
                    <a:pt x="720090" y="5080"/>
                    <a:pt x="741680" y="2540"/>
                  </a:cubicBezTo>
                  <a:cubicBezTo>
                    <a:pt x="759460" y="0"/>
                    <a:pt x="774700" y="2540"/>
                    <a:pt x="791210" y="11430"/>
                  </a:cubicBezTo>
                  <a:cubicBezTo>
                    <a:pt x="808990" y="20320"/>
                    <a:pt x="833120" y="41910"/>
                    <a:pt x="843280" y="62230"/>
                  </a:cubicBezTo>
                  <a:cubicBezTo>
                    <a:pt x="852170" y="83820"/>
                    <a:pt x="847090" y="135890"/>
                    <a:pt x="847090" y="135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3965663" y="1443263"/>
            <a:ext cx="227647" cy="227647"/>
            <a:chOff x="0" y="0"/>
            <a:chExt cx="303530" cy="3035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3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716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3712190" y="4869909"/>
            <a:ext cx="227647" cy="227647"/>
            <a:chOff x="0" y="0"/>
            <a:chExt cx="303530" cy="3035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9530" y="46990"/>
              <a:ext cx="199390" cy="205740"/>
            </a:xfrm>
            <a:custGeom>
              <a:avLst/>
              <a:gdLst/>
              <a:ahLst/>
              <a:cxnLst/>
              <a:rect r="r" b="b" t="t" l="l"/>
              <a:pathLst>
                <a:path h="205740" w="199390">
                  <a:moveTo>
                    <a:pt x="199390" y="73660"/>
                  </a:moveTo>
                  <a:cubicBezTo>
                    <a:pt x="199390" y="137160"/>
                    <a:pt x="191770" y="153670"/>
                    <a:pt x="182880" y="166370"/>
                  </a:cubicBezTo>
                  <a:cubicBezTo>
                    <a:pt x="172720" y="179070"/>
                    <a:pt x="158750" y="189230"/>
                    <a:pt x="143510" y="195580"/>
                  </a:cubicBezTo>
                  <a:cubicBezTo>
                    <a:pt x="129540" y="201930"/>
                    <a:pt x="111760" y="205740"/>
                    <a:pt x="96520" y="204470"/>
                  </a:cubicBezTo>
                  <a:cubicBezTo>
                    <a:pt x="80010" y="204470"/>
                    <a:pt x="63500" y="198120"/>
                    <a:pt x="49530" y="190500"/>
                  </a:cubicBezTo>
                  <a:cubicBezTo>
                    <a:pt x="36830" y="181610"/>
                    <a:pt x="24130" y="168910"/>
                    <a:pt x="15240" y="156210"/>
                  </a:cubicBezTo>
                  <a:cubicBezTo>
                    <a:pt x="7620" y="142240"/>
                    <a:pt x="127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39370" y="22860"/>
                  </a:cubicBezTo>
                  <a:cubicBezTo>
                    <a:pt x="52070" y="13970"/>
                    <a:pt x="68580" y="6350"/>
                    <a:pt x="83820" y="3810"/>
                  </a:cubicBezTo>
                  <a:cubicBezTo>
                    <a:pt x="99060" y="0"/>
                    <a:pt x="118110" y="1270"/>
                    <a:pt x="132080" y="6350"/>
                  </a:cubicBezTo>
                  <a:cubicBezTo>
                    <a:pt x="147320" y="11430"/>
                    <a:pt x="173990" y="31750"/>
                    <a:pt x="17399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6637072" y="6751621"/>
            <a:ext cx="5013856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指導教授：吳宜鴻  老師</a:t>
            </a:r>
          </a:p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資訊四乙 11027221 楊貽婷</a:t>
            </a:r>
          </a:p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資訊四乙 11027203 葉雨沁 </a:t>
            </a:r>
          </a:p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資訊四乙 11027213 李怡萱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136962" y="2442337"/>
            <a:ext cx="8090276" cy="221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6"/>
              </a:lnSpc>
            </a:pPr>
            <a:r>
              <a:rPr lang="en-US" sz="7492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基於行車影像之</a:t>
            </a:r>
          </a:p>
          <a:p>
            <a:pPr algn="ctr">
              <a:lnSpc>
                <a:spcPts val="8766"/>
              </a:lnSpc>
            </a:pPr>
            <a:r>
              <a:rPr lang="en-US" sz="7492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危險行為偵測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6728" y="8012916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8"/>
                </a:lnTo>
                <a:lnTo>
                  <a:pt x="0" y="249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029700" y="1028700"/>
            <a:ext cx="82296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3913" y="578107"/>
            <a:ext cx="6037941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分析過程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0072" y="2202408"/>
            <a:ext cx="6070530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同車輛之判定點皆與車道線有所交集時，判定該車輛有跨越車道線之行為</a:t>
            </a:r>
          </a:p>
          <a:p>
            <a:pPr algn="l">
              <a:lnSpc>
                <a:spcPts val="5999"/>
              </a:lnSpc>
            </a:pP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定義：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    </a:t>
            </a: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紅線：車道線延伸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    藍框：車輛範圍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    黃點：改道判定點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64905">
            <a:off x="2212281" y="-766391"/>
            <a:ext cx="14124963" cy="10067247"/>
          </a:xfrm>
          <a:custGeom>
            <a:avLst/>
            <a:gdLst/>
            <a:ahLst/>
            <a:cxnLst/>
            <a:rect r="r" b="b" t="t" l="l"/>
            <a:pathLst>
              <a:path h="10067247" w="14124963">
                <a:moveTo>
                  <a:pt x="0" y="0"/>
                </a:moveTo>
                <a:lnTo>
                  <a:pt x="14124964" y="0"/>
                </a:lnTo>
                <a:lnTo>
                  <a:pt x="14124964" y="10067247"/>
                </a:lnTo>
                <a:lnTo>
                  <a:pt x="0" y="1006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94731">
            <a:off x="278389" y="7030207"/>
            <a:ext cx="2586632" cy="2704653"/>
          </a:xfrm>
          <a:custGeom>
            <a:avLst/>
            <a:gdLst/>
            <a:ahLst/>
            <a:cxnLst/>
            <a:rect r="r" b="b" t="t" l="l"/>
            <a:pathLst>
              <a:path h="2704653" w="2586632">
                <a:moveTo>
                  <a:pt x="0" y="0"/>
                </a:moveTo>
                <a:lnTo>
                  <a:pt x="2586632" y="0"/>
                </a:lnTo>
                <a:lnTo>
                  <a:pt x="2586632" y="2704652"/>
                </a:lnTo>
                <a:lnTo>
                  <a:pt x="0" y="270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92704" y="-1558031"/>
            <a:ext cx="3942785" cy="3620193"/>
          </a:xfrm>
          <a:custGeom>
            <a:avLst/>
            <a:gdLst/>
            <a:ahLst/>
            <a:cxnLst/>
            <a:rect r="r" b="b" t="t" l="l"/>
            <a:pathLst>
              <a:path h="3620193" w="3942785">
                <a:moveTo>
                  <a:pt x="0" y="0"/>
                </a:moveTo>
                <a:lnTo>
                  <a:pt x="3942785" y="0"/>
                </a:lnTo>
                <a:lnTo>
                  <a:pt x="3942785" y="3620194"/>
                </a:lnTo>
                <a:lnTo>
                  <a:pt x="0" y="3620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1667" y="7129208"/>
            <a:ext cx="1135251" cy="1266507"/>
          </a:xfrm>
          <a:custGeom>
            <a:avLst/>
            <a:gdLst/>
            <a:ahLst/>
            <a:cxnLst/>
            <a:rect r="r" b="b" t="t" l="l"/>
            <a:pathLst>
              <a:path h="1266507" w="1135251">
                <a:moveTo>
                  <a:pt x="0" y="0"/>
                </a:moveTo>
                <a:lnTo>
                  <a:pt x="1135251" y="0"/>
                </a:lnTo>
                <a:lnTo>
                  <a:pt x="1135251" y="1266507"/>
                </a:lnTo>
                <a:lnTo>
                  <a:pt x="0" y="1266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0990">
            <a:off x="15042139" y="698629"/>
            <a:ext cx="2683236" cy="2175861"/>
          </a:xfrm>
          <a:custGeom>
            <a:avLst/>
            <a:gdLst/>
            <a:ahLst/>
            <a:cxnLst/>
            <a:rect r="r" b="b" t="t" l="l"/>
            <a:pathLst>
              <a:path h="2175861" w="2683236">
                <a:moveTo>
                  <a:pt x="0" y="0"/>
                </a:moveTo>
                <a:lnTo>
                  <a:pt x="2683237" y="0"/>
                </a:lnTo>
                <a:lnTo>
                  <a:pt x="2683237" y="2175861"/>
                </a:lnTo>
                <a:lnTo>
                  <a:pt x="0" y="2175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8686" y="1577018"/>
            <a:ext cx="1543050" cy="1559242"/>
            <a:chOff x="0" y="0"/>
            <a:chExt cx="2057400" cy="2078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5560" y="27940"/>
              <a:ext cx="1974850" cy="2001520"/>
            </a:xfrm>
            <a:custGeom>
              <a:avLst/>
              <a:gdLst/>
              <a:ahLst/>
              <a:cxnLst/>
              <a:rect r="r" b="b" t="t" l="l"/>
              <a:pathLst>
                <a:path h="2001520" w="1974850">
                  <a:moveTo>
                    <a:pt x="1864360" y="243840"/>
                  </a:moveTo>
                  <a:cubicBezTo>
                    <a:pt x="1407160" y="218440"/>
                    <a:pt x="1244600" y="201930"/>
                    <a:pt x="1130300" y="224790"/>
                  </a:cubicBezTo>
                  <a:cubicBezTo>
                    <a:pt x="1037590" y="243840"/>
                    <a:pt x="952500" y="290830"/>
                    <a:pt x="891540" y="322580"/>
                  </a:cubicBezTo>
                  <a:cubicBezTo>
                    <a:pt x="850900" y="344170"/>
                    <a:pt x="835660" y="353060"/>
                    <a:pt x="793750" y="384810"/>
                  </a:cubicBezTo>
                  <a:cubicBezTo>
                    <a:pt x="703580" y="454660"/>
                    <a:pt x="462280" y="665480"/>
                    <a:pt x="393700" y="749300"/>
                  </a:cubicBezTo>
                  <a:cubicBezTo>
                    <a:pt x="364490" y="786130"/>
                    <a:pt x="356870" y="800100"/>
                    <a:pt x="341630" y="838200"/>
                  </a:cubicBezTo>
                  <a:cubicBezTo>
                    <a:pt x="317500" y="895350"/>
                    <a:pt x="299720" y="970280"/>
                    <a:pt x="287020" y="1068070"/>
                  </a:cubicBezTo>
                  <a:cubicBezTo>
                    <a:pt x="265430" y="1231900"/>
                    <a:pt x="275590" y="1579880"/>
                    <a:pt x="261620" y="1734820"/>
                  </a:cubicBezTo>
                  <a:cubicBezTo>
                    <a:pt x="255270" y="1817370"/>
                    <a:pt x="255270" y="1882140"/>
                    <a:pt x="236220" y="1925320"/>
                  </a:cubicBezTo>
                  <a:cubicBezTo>
                    <a:pt x="224790" y="1951990"/>
                    <a:pt x="209550" y="1969770"/>
                    <a:pt x="190500" y="1982470"/>
                  </a:cubicBezTo>
                  <a:cubicBezTo>
                    <a:pt x="170180" y="1993900"/>
                    <a:pt x="142240" y="2001520"/>
                    <a:pt x="119380" y="1998980"/>
                  </a:cubicBezTo>
                  <a:cubicBezTo>
                    <a:pt x="96520" y="1997710"/>
                    <a:pt x="68580" y="1985010"/>
                    <a:pt x="52070" y="1969770"/>
                  </a:cubicBezTo>
                  <a:cubicBezTo>
                    <a:pt x="34290" y="1954530"/>
                    <a:pt x="21590" y="1925320"/>
                    <a:pt x="16510" y="1906270"/>
                  </a:cubicBezTo>
                  <a:cubicBezTo>
                    <a:pt x="12700" y="1892300"/>
                    <a:pt x="12700" y="1882140"/>
                    <a:pt x="15240" y="1868170"/>
                  </a:cubicBezTo>
                  <a:cubicBezTo>
                    <a:pt x="20320" y="1849120"/>
                    <a:pt x="35560" y="1818640"/>
                    <a:pt x="48260" y="1803400"/>
                  </a:cubicBezTo>
                  <a:cubicBezTo>
                    <a:pt x="58420" y="1793240"/>
                    <a:pt x="66040" y="1786890"/>
                    <a:pt x="78740" y="1781810"/>
                  </a:cubicBezTo>
                  <a:cubicBezTo>
                    <a:pt x="97790" y="1775460"/>
                    <a:pt x="129540" y="1767840"/>
                    <a:pt x="151130" y="1772920"/>
                  </a:cubicBezTo>
                  <a:cubicBezTo>
                    <a:pt x="173990" y="1776730"/>
                    <a:pt x="199390" y="1791970"/>
                    <a:pt x="214630" y="1809750"/>
                  </a:cubicBezTo>
                  <a:cubicBezTo>
                    <a:pt x="229870" y="1826260"/>
                    <a:pt x="241300" y="1854200"/>
                    <a:pt x="243840" y="1877060"/>
                  </a:cubicBezTo>
                  <a:cubicBezTo>
                    <a:pt x="245110" y="1899920"/>
                    <a:pt x="237490" y="1927860"/>
                    <a:pt x="224790" y="1948180"/>
                  </a:cubicBezTo>
                  <a:cubicBezTo>
                    <a:pt x="212090" y="1967230"/>
                    <a:pt x="189230" y="1985010"/>
                    <a:pt x="167640" y="1992630"/>
                  </a:cubicBezTo>
                  <a:cubicBezTo>
                    <a:pt x="146050" y="2000250"/>
                    <a:pt x="116840" y="2001520"/>
                    <a:pt x="95250" y="1993900"/>
                  </a:cubicBezTo>
                  <a:cubicBezTo>
                    <a:pt x="72390" y="1987550"/>
                    <a:pt x="48260" y="1965960"/>
                    <a:pt x="35560" y="1950720"/>
                  </a:cubicBezTo>
                  <a:cubicBezTo>
                    <a:pt x="26670" y="1940560"/>
                    <a:pt x="22860" y="1936750"/>
                    <a:pt x="19050" y="1917700"/>
                  </a:cubicBezTo>
                  <a:cubicBezTo>
                    <a:pt x="0" y="1824990"/>
                    <a:pt x="36830" y="1264920"/>
                    <a:pt x="59690" y="1071880"/>
                  </a:cubicBezTo>
                  <a:cubicBezTo>
                    <a:pt x="71120" y="970280"/>
                    <a:pt x="82550" y="905510"/>
                    <a:pt x="101600" y="842010"/>
                  </a:cubicBezTo>
                  <a:cubicBezTo>
                    <a:pt x="116840" y="792480"/>
                    <a:pt x="134620" y="754380"/>
                    <a:pt x="154940" y="716280"/>
                  </a:cubicBezTo>
                  <a:cubicBezTo>
                    <a:pt x="173990" y="681990"/>
                    <a:pt x="185420" y="661670"/>
                    <a:pt x="218440" y="622300"/>
                  </a:cubicBezTo>
                  <a:cubicBezTo>
                    <a:pt x="290830" y="535940"/>
                    <a:pt x="510540" y="335280"/>
                    <a:pt x="608330" y="255270"/>
                  </a:cubicBezTo>
                  <a:cubicBezTo>
                    <a:pt x="662940" y="209550"/>
                    <a:pt x="695960" y="186690"/>
                    <a:pt x="741680" y="158750"/>
                  </a:cubicBezTo>
                  <a:cubicBezTo>
                    <a:pt x="783590" y="133350"/>
                    <a:pt x="819150" y="115570"/>
                    <a:pt x="871220" y="95250"/>
                  </a:cubicBezTo>
                  <a:cubicBezTo>
                    <a:pt x="941070" y="68580"/>
                    <a:pt x="1018540" y="35560"/>
                    <a:pt x="1129030" y="22860"/>
                  </a:cubicBezTo>
                  <a:cubicBezTo>
                    <a:pt x="1315720" y="0"/>
                    <a:pt x="1794510" y="7620"/>
                    <a:pt x="1902460" y="46990"/>
                  </a:cubicBezTo>
                  <a:cubicBezTo>
                    <a:pt x="1934210" y="58420"/>
                    <a:pt x="1946910" y="72390"/>
                    <a:pt x="1958340" y="91440"/>
                  </a:cubicBezTo>
                  <a:cubicBezTo>
                    <a:pt x="1969770" y="110490"/>
                    <a:pt x="1974850" y="139700"/>
                    <a:pt x="1971040" y="161290"/>
                  </a:cubicBezTo>
                  <a:cubicBezTo>
                    <a:pt x="1965960" y="182880"/>
                    <a:pt x="1950720" y="209550"/>
                    <a:pt x="1932940" y="222250"/>
                  </a:cubicBezTo>
                  <a:cubicBezTo>
                    <a:pt x="1915160" y="236220"/>
                    <a:pt x="1864360" y="243840"/>
                    <a:pt x="1864360" y="2438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154679" y="6649331"/>
            <a:ext cx="3950970" cy="1183958"/>
            <a:chOff x="0" y="0"/>
            <a:chExt cx="5267960" cy="1578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27940"/>
              <a:ext cx="5176520" cy="1501140"/>
            </a:xfrm>
            <a:custGeom>
              <a:avLst/>
              <a:gdLst/>
              <a:ahLst/>
              <a:cxnLst/>
              <a:rect r="r" b="b" t="t" l="l"/>
              <a:pathLst>
                <a:path h="1501140" w="5176520">
                  <a:moveTo>
                    <a:pt x="5005070" y="1478280"/>
                  </a:moveTo>
                  <a:cubicBezTo>
                    <a:pt x="4801870" y="1323340"/>
                    <a:pt x="4613910" y="1211580"/>
                    <a:pt x="4458970" y="1123950"/>
                  </a:cubicBezTo>
                  <a:cubicBezTo>
                    <a:pt x="4292600" y="1028700"/>
                    <a:pt x="4110990" y="932180"/>
                    <a:pt x="3929380" y="845820"/>
                  </a:cubicBezTo>
                  <a:cubicBezTo>
                    <a:pt x="3743960" y="758190"/>
                    <a:pt x="3552190" y="670560"/>
                    <a:pt x="3359150" y="601980"/>
                  </a:cubicBezTo>
                  <a:cubicBezTo>
                    <a:pt x="3166110" y="533400"/>
                    <a:pt x="2985770" y="487680"/>
                    <a:pt x="2772410" y="434340"/>
                  </a:cubicBezTo>
                  <a:cubicBezTo>
                    <a:pt x="2519680" y="370840"/>
                    <a:pt x="2273300" y="289560"/>
                    <a:pt x="1940560" y="254000"/>
                  </a:cubicBezTo>
                  <a:cubicBezTo>
                    <a:pt x="1451610" y="200660"/>
                    <a:pt x="311150" y="281940"/>
                    <a:pt x="114300" y="250190"/>
                  </a:cubicBezTo>
                  <a:cubicBezTo>
                    <a:pt x="74930" y="243840"/>
                    <a:pt x="64770" y="240030"/>
                    <a:pt x="45720" y="227330"/>
                  </a:cubicBezTo>
                  <a:cubicBezTo>
                    <a:pt x="27940" y="213360"/>
                    <a:pt x="12700" y="185420"/>
                    <a:pt x="6350" y="167640"/>
                  </a:cubicBezTo>
                  <a:cubicBezTo>
                    <a:pt x="1270" y="154940"/>
                    <a:pt x="0" y="144780"/>
                    <a:pt x="2540" y="130810"/>
                  </a:cubicBezTo>
                  <a:cubicBezTo>
                    <a:pt x="5080" y="111760"/>
                    <a:pt x="13970" y="81280"/>
                    <a:pt x="27940" y="64770"/>
                  </a:cubicBezTo>
                  <a:cubicBezTo>
                    <a:pt x="43180" y="46990"/>
                    <a:pt x="71120" y="33020"/>
                    <a:pt x="90170" y="26670"/>
                  </a:cubicBezTo>
                  <a:cubicBezTo>
                    <a:pt x="102870" y="22860"/>
                    <a:pt x="113030" y="22860"/>
                    <a:pt x="127000" y="25400"/>
                  </a:cubicBezTo>
                  <a:cubicBezTo>
                    <a:pt x="146050" y="29210"/>
                    <a:pt x="175260" y="39370"/>
                    <a:pt x="191770" y="55880"/>
                  </a:cubicBezTo>
                  <a:cubicBezTo>
                    <a:pt x="208280" y="71120"/>
                    <a:pt x="222250" y="96520"/>
                    <a:pt x="224790" y="119380"/>
                  </a:cubicBezTo>
                  <a:cubicBezTo>
                    <a:pt x="228600" y="140970"/>
                    <a:pt x="224790" y="170180"/>
                    <a:pt x="213360" y="190500"/>
                  </a:cubicBezTo>
                  <a:cubicBezTo>
                    <a:pt x="203200" y="209550"/>
                    <a:pt x="177800" y="229870"/>
                    <a:pt x="161290" y="238760"/>
                  </a:cubicBezTo>
                  <a:cubicBezTo>
                    <a:pt x="149860" y="246380"/>
                    <a:pt x="139700" y="248920"/>
                    <a:pt x="127000" y="248920"/>
                  </a:cubicBezTo>
                  <a:cubicBezTo>
                    <a:pt x="106680" y="250190"/>
                    <a:pt x="76200" y="245110"/>
                    <a:pt x="55880" y="233680"/>
                  </a:cubicBezTo>
                  <a:cubicBezTo>
                    <a:pt x="36830" y="222250"/>
                    <a:pt x="17780" y="199390"/>
                    <a:pt x="10160" y="179070"/>
                  </a:cubicBezTo>
                  <a:cubicBezTo>
                    <a:pt x="1270" y="157480"/>
                    <a:pt x="0" y="128270"/>
                    <a:pt x="6350" y="106680"/>
                  </a:cubicBezTo>
                  <a:cubicBezTo>
                    <a:pt x="11430" y="85090"/>
                    <a:pt x="31750" y="60960"/>
                    <a:pt x="45720" y="46990"/>
                  </a:cubicBezTo>
                  <a:cubicBezTo>
                    <a:pt x="55880" y="38100"/>
                    <a:pt x="58420" y="35560"/>
                    <a:pt x="78740" y="30480"/>
                  </a:cubicBezTo>
                  <a:cubicBezTo>
                    <a:pt x="198120" y="0"/>
                    <a:pt x="1084580" y="22860"/>
                    <a:pt x="1423670" y="22860"/>
                  </a:cubicBezTo>
                  <a:cubicBezTo>
                    <a:pt x="1630680" y="22860"/>
                    <a:pt x="1784350" y="15240"/>
                    <a:pt x="1922780" y="26670"/>
                  </a:cubicBezTo>
                  <a:cubicBezTo>
                    <a:pt x="2023110" y="35560"/>
                    <a:pt x="2071370" y="48260"/>
                    <a:pt x="2178050" y="68580"/>
                  </a:cubicBezTo>
                  <a:cubicBezTo>
                    <a:pt x="2360930" y="102870"/>
                    <a:pt x="2716530" y="176530"/>
                    <a:pt x="2914650" y="226060"/>
                  </a:cubicBezTo>
                  <a:cubicBezTo>
                    <a:pt x="3050540" y="259080"/>
                    <a:pt x="3144520" y="288290"/>
                    <a:pt x="3255010" y="323850"/>
                  </a:cubicBezTo>
                  <a:cubicBezTo>
                    <a:pt x="3362960" y="358140"/>
                    <a:pt x="3462020" y="391160"/>
                    <a:pt x="3569970" y="434340"/>
                  </a:cubicBezTo>
                  <a:cubicBezTo>
                    <a:pt x="3688080" y="481330"/>
                    <a:pt x="3789680" y="525780"/>
                    <a:pt x="3934460" y="598170"/>
                  </a:cubicBezTo>
                  <a:cubicBezTo>
                    <a:pt x="4159250" y="712470"/>
                    <a:pt x="4582160" y="951230"/>
                    <a:pt x="4777740" y="1070610"/>
                  </a:cubicBezTo>
                  <a:cubicBezTo>
                    <a:pt x="4885690" y="1135380"/>
                    <a:pt x="4954270" y="1178560"/>
                    <a:pt x="5022850" y="1230630"/>
                  </a:cubicBezTo>
                  <a:cubicBezTo>
                    <a:pt x="5077460" y="1272540"/>
                    <a:pt x="5144770" y="1314450"/>
                    <a:pt x="5163820" y="1353820"/>
                  </a:cubicBezTo>
                  <a:cubicBezTo>
                    <a:pt x="5176520" y="1379220"/>
                    <a:pt x="5172710" y="1407160"/>
                    <a:pt x="5167630" y="1427480"/>
                  </a:cubicBezTo>
                  <a:cubicBezTo>
                    <a:pt x="5163820" y="1443990"/>
                    <a:pt x="5154930" y="1457960"/>
                    <a:pt x="5142230" y="1469390"/>
                  </a:cubicBezTo>
                  <a:cubicBezTo>
                    <a:pt x="5126990" y="1483360"/>
                    <a:pt x="5097780" y="1498600"/>
                    <a:pt x="5074920" y="1499870"/>
                  </a:cubicBezTo>
                  <a:cubicBezTo>
                    <a:pt x="5052060" y="1501140"/>
                    <a:pt x="5005070" y="1477010"/>
                    <a:pt x="5005070" y="14770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1362518">
            <a:off x="15053227" y="6344586"/>
            <a:ext cx="653415" cy="2860358"/>
            <a:chOff x="0" y="0"/>
            <a:chExt cx="871220" cy="381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48260"/>
              <a:ext cx="789940" cy="3722370"/>
            </a:xfrm>
            <a:custGeom>
              <a:avLst/>
              <a:gdLst/>
              <a:ahLst/>
              <a:cxnLst/>
              <a:rect r="r" b="b" t="t" l="l"/>
              <a:pathLst>
                <a:path h="3722370" w="789940">
                  <a:moveTo>
                    <a:pt x="0" y="3594100"/>
                  </a:moveTo>
                  <a:cubicBezTo>
                    <a:pt x="90170" y="3242310"/>
                    <a:pt x="226060" y="3012440"/>
                    <a:pt x="298450" y="2809240"/>
                  </a:cubicBezTo>
                  <a:cubicBezTo>
                    <a:pt x="374650" y="2597150"/>
                    <a:pt x="453390" y="2283460"/>
                    <a:pt x="483870" y="2139950"/>
                  </a:cubicBezTo>
                  <a:cubicBezTo>
                    <a:pt x="497840" y="2072640"/>
                    <a:pt x="500380" y="2061210"/>
                    <a:pt x="505460" y="1991360"/>
                  </a:cubicBezTo>
                  <a:cubicBezTo>
                    <a:pt x="519430" y="1824990"/>
                    <a:pt x="506730" y="1296670"/>
                    <a:pt x="516890" y="1149350"/>
                  </a:cubicBezTo>
                  <a:cubicBezTo>
                    <a:pt x="520700" y="1096010"/>
                    <a:pt x="528320" y="1094740"/>
                    <a:pt x="530860" y="1040130"/>
                  </a:cubicBezTo>
                  <a:cubicBezTo>
                    <a:pt x="541020" y="883920"/>
                    <a:pt x="509270" y="255270"/>
                    <a:pt x="530860" y="121920"/>
                  </a:cubicBezTo>
                  <a:cubicBezTo>
                    <a:pt x="537210" y="82550"/>
                    <a:pt x="543560" y="66040"/>
                    <a:pt x="554990" y="49530"/>
                  </a:cubicBezTo>
                  <a:cubicBezTo>
                    <a:pt x="562610" y="36830"/>
                    <a:pt x="570230" y="30480"/>
                    <a:pt x="582930" y="22860"/>
                  </a:cubicBezTo>
                  <a:cubicBezTo>
                    <a:pt x="600710" y="12700"/>
                    <a:pt x="632460" y="1270"/>
                    <a:pt x="656590" y="2540"/>
                  </a:cubicBezTo>
                  <a:cubicBezTo>
                    <a:pt x="680720" y="3810"/>
                    <a:pt x="708660" y="15240"/>
                    <a:pt x="727710" y="30480"/>
                  </a:cubicBezTo>
                  <a:cubicBezTo>
                    <a:pt x="745490" y="45720"/>
                    <a:pt x="760730" y="76200"/>
                    <a:pt x="767080" y="96520"/>
                  </a:cubicBezTo>
                  <a:cubicBezTo>
                    <a:pt x="770890" y="110490"/>
                    <a:pt x="770890" y="120650"/>
                    <a:pt x="768350" y="134620"/>
                  </a:cubicBezTo>
                  <a:cubicBezTo>
                    <a:pt x="764540" y="154940"/>
                    <a:pt x="753110" y="186690"/>
                    <a:pt x="736600" y="203200"/>
                  </a:cubicBezTo>
                  <a:cubicBezTo>
                    <a:pt x="720090" y="220980"/>
                    <a:pt x="689610" y="234950"/>
                    <a:pt x="669290" y="238760"/>
                  </a:cubicBezTo>
                  <a:cubicBezTo>
                    <a:pt x="655320" y="242570"/>
                    <a:pt x="645160" y="242570"/>
                    <a:pt x="631190" y="238760"/>
                  </a:cubicBezTo>
                  <a:cubicBezTo>
                    <a:pt x="610870" y="234950"/>
                    <a:pt x="579120" y="217170"/>
                    <a:pt x="563880" y="203200"/>
                  </a:cubicBezTo>
                  <a:cubicBezTo>
                    <a:pt x="552450" y="194310"/>
                    <a:pt x="547370" y="185420"/>
                    <a:pt x="542290" y="171450"/>
                  </a:cubicBezTo>
                  <a:cubicBezTo>
                    <a:pt x="534670" y="152400"/>
                    <a:pt x="530860" y="116840"/>
                    <a:pt x="533400" y="96520"/>
                  </a:cubicBezTo>
                  <a:cubicBezTo>
                    <a:pt x="535940" y="81280"/>
                    <a:pt x="539750" y="72390"/>
                    <a:pt x="547370" y="59690"/>
                  </a:cubicBezTo>
                  <a:cubicBezTo>
                    <a:pt x="560070" y="43180"/>
                    <a:pt x="584200" y="19050"/>
                    <a:pt x="605790" y="10160"/>
                  </a:cubicBezTo>
                  <a:cubicBezTo>
                    <a:pt x="628650" y="1270"/>
                    <a:pt x="659130" y="0"/>
                    <a:pt x="681990" y="6350"/>
                  </a:cubicBezTo>
                  <a:cubicBezTo>
                    <a:pt x="704850" y="12700"/>
                    <a:pt x="730250" y="30480"/>
                    <a:pt x="745490" y="49530"/>
                  </a:cubicBezTo>
                  <a:cubicBezTo>
                    <a:pt x="759460" y="68580"/>
                    <a:pt x="763270" y="83820"/>
                    <a:pt x="769620" y="121920"/>
                  </a:cubicBezTo>
                  <a:cubicBezTo>
                    <a:pt x="789940" y="248920"/>
                    <a:pt x="775970" y="783590"/>
                    <a:pt x="768350" y="972820"/>
                  </a:cubicBezTo>
                  <a:cubicBezTo>
                    <a:pt x="763270" y="1068070"/>
                    <a:pt x="754380" y="1102360"/>
                    <a:pt x="750570" y="1187450"/>
                  </a:cubicBezTo>
                  <a:cubicBezTo>
                    <a:pt x="745490" y="1313180"/>
                    <a:pt x="754380" y="1497330"/>
                    <a:pt x="748030" y="1654810"/>
                  </a:cubicBezTo>
                  <a:cubicBezTo>
                    <a:pt x="741680" y="1818640"/>
                    <a:pt x="740410" y="1973580"/>
                    <a:pt x="709930" y="2151380"/>
                  </a:cubicBezTo>
                  <a:cubicBezTo>
                    <a:pt x="671830" y="2366010"/>
                    <a:pt x="591820" y="2641600"/>
                    <a:pt x="519430" y="2848610"/>
                  </a:cubicBezTo>
                  <a:cubicBezTo>
                    <a:pt x="459740" y="3021330"/>
                    <a:pt x="369570" y="3218180"/>
                    <a:pt x="318770" y="3313430"/>
                  </a:cubicBezTo>
                  <a:cubicBezTo>
                    <a:pt x="293370" y="3359150"/>
                    <a:pt x="271780" y="3369310"/>
                    <a:pt x="254000" y="3411220"/>
                  </a:cubicBezTo>
                  <a:cubicBezTo>
                    <a:pt x="227330" y="3472180"/>
                    <a:pt x="226060" y="3609340"/>
                    <a:pt x="196850" y="3660140"/>
                  </a:cubicBezTo>
                  <a:cubicBezTo>
                    <a:pt x="182880" y="3686810"/>
                    <a:pt x="165100" y="3702050"/>
                    <a:pt x="143510" y="3710940"/>
                  </a:cubicBezTo>
                  <a:cubicBezTo>
                    <a:pt x="123190" y="3719830"/>
                    <a:pt x="91440" y="3722370"/>
                    <a:pt x="69850" y="3714750"/>
                  </a:cubicBezTo>
                  <a:cubicBezTo>
                    <a:pt x="48260" y="3707130"/>
                    <a:pt x="24130" y="3688080"/>
                    <a:pt x="12700" y="3667760"/>
                  </a:cubicBezTo>
                  <a:cubicBezTo>
                    <a:pt x="1270" y="3647440"/>
                    <a:pt x="0" y="3594100"/>
                    <a:pt x="0" y="359410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705099" y="6751248"/>
            <a:ext cx="227647" cy="227647"/>
            <a:chOff x="0" y="0"/>
            <a:chExt cx="303530" cy="3035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200660" cy="205740"/>
            </a:xfrm>
            <a:custGeom>
              <a:avLst/>
              <a:gdLst/>
              <a:ahLst/>
              <a:cxnLst/>
              <a:rect r="r" b="b" t="t" l="l"/>
              <a:pathLst>
                <a:path h="205740" w="200660">
                  <a:moveTo>
                    <a:pt x="199390" y="73660"/>
                  </a:moveTo>
                  <a:cubicBezTo>
                    <a:pt x="200660" y="137160"/>
                    <a:pt x="193040" y="153670"/>
                    <a:pt x="182880" y="16637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30810" y="201930"/>
                    <a:pt x="113030" y="205740"/>
                    <a:pt x="96520" y="204470"/>
                  </a:cubicBezTo>
                  <a:cubicBezTo>
                    <a:pt x="81280" y="203200"/>
                    <a:pt x="63500" y="198120"/>
                    <a:pt x="50800" y="190500"/>
                  </a:cubicBezTo>
                  <a:cubicBezTo>
                    <a:pt x="36830" y="181610"/>
                    <a:pt x="24130" y="168910"/>
                    <a:pt x="16510" y="156210"/>
                  </a:cubicBezTo>
                  <a:cubicBezTo>
                    <a:pt x="7620" y="142240"/>
                    <a:pt x="254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3970"/>
                    <a:pt x="68580" y="6350"/>
                    <a:pt x="85090" y="381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1430"/>
                    <a:pt x="175260" y="31750"/>
                    <a:pt x="17526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813143" y="8795569"/>
            <a:ext cx="227647" cy="227647"/>
            <a:chOff x="0" y="0"/>
            <a:chExt cx="303530" cy="3035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589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1750"/>
                    <a:pt x="3937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5080"/>
                  </a:cubicBezTo>
                  <a:cubicBezTo>
                    <a:pt x="14732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443820" y="1615118"/>
            <a:ext cx="227647" cy="227647"/>
            <a:chOff x="0" y="0"/>
            <a:chExt cx="303530" cy="3035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5890"/>
                    <a:pt x="191770" y="152400"/>
                    <a:pt x="181610" y="165100"/>
                  </a:cubicBezTo>
                  <a:cubicBezTo>
                    <a:pt x="171450" y="177800"/>
                    <a:pt x="157480" y="189230"/>
                    <a:pt x="143510" y="195580"/>
                  </a:cubicBezTo>
                  <a:cubicBezTo>
                    <a:pt x="129540" y="201930"/>
                    <a:pt x="111760" y="204470"/>
                    <a:pt x="95250" y="204470"/>
                  </a:cubicBezTo>
                  <a:cubicBezTo>
                    <a:pt x="80010" y="203200"/>
                    <a:pt x="62230" y="198120"/>
                    <a:pt x="49530" y="189230"/>
                  </a:cubicBezTo>
                  <a:cubicBezTo>
                    <a:pt x="35560" y="181610"/>
                    <a:pt x="22860" y="168910"/>
                    <a:pt x="15240" y="154940"/>
                  </a:cubicBezTo>
                  <a:cubicBezTo>
                    <a:pt x="6350" y="140970"/>
                    <a:pt x="1270" y="124460"/>
                    <a:pt x="0" y="107950"/>
                  </a:cubicBezTo>
                  <a:cubicBezTo>
                    <a:pt x="0" y="92710"/>
                    <a:pt x="2540" y="74930"/>
                    <a:pt x="8890" y="60960"/>
                  </a:cubicBezTo>
                  <a:cubicBezTo>
                    <a:pt x="15240" y="46990"/>
                    <a:pt x="26670" y="31750"/>
                    <a:pt x="3937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99060" y="0"/>
                    <a:pt x="116840" y="1270"/>
                    <a:pt x="132080" y="5080"/>
                  </a:cubicBezTo>
                  <a:cubicBezTo>
                    <a:pt x="14732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930746" y="2647627"/>
            <a:ext cx="14426509" cy="369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Feature - 3</a:t>
            </a:r>
          </a:p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  方向燈 偵測閃爍情形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19846" y="7531072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3" y="0"/>
                </a:lnTo>
                <a:lnTo>
                  <a:pt x="4005623" y="2490768"/>
                </a:lnTo>
                <a:lnTo>
                  <a:pt x="0" y="249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80975"/>
            <a:ext cx="18288000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Step - 1   擷取車輛影像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9250" y="1838905"/>
            <a:ext cx="1384950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利用 Yolo v8 車輛檢測結果以及改道之車輛ID，擷取該車影像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751357" y="2886655"/>
            <a:ext cx="7190825" cy="6139167"/>
          </a:xfrm>
          <a:custGeom>
            <a:avLst/>
            <a:gdLst/>
            <a:ahLst/>
            <a:cxnLst/>
            <a:rect r="r" b="b" t="t" l="l"/>
            <a:pathLst>
              <a:path h="6139167" w="7190825">
                <a:moveTo>
                  <a:pt x="0" y="0"/>
                </a:moveTo>
                <a:lnTo>
                  <a:pt x="7190825" y="0"/>
                </a:lnTo>
                <a:lnTo>
                  <a:pt x="7190825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16520" y="3315280"/>
            <a:ext cx="3367599" cy="4706985"/>
          </a:xfrm>
          <a:custGeom>
            <a:avLst/>
            <a:gdLst/>
            <a:ahLst/>
            <a:cxnLst/>
            <a:rect r="r" b="b" t="t" l="l"/>
            <a:pathLst>
              <a:path h="4706985" w="3367599">
                <a:moveTo>
                  <a:pt x="0" y="0"/>
                </a:moveTo>
                <a:lnTo>
                  <a:pt x="3367599" y="0"/>
                </a:lnTo>
                <a:lnTo>
                  <a:pt x="3367599" y="4706985"/>
                </a:lnTo>
                <a:lnTo>
                  <a:pt x="0" y="4706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560834" y="6422964"/>
            <a:ext cx="1540638" cy="0"/>
          </a:xfrm>
          <a:prstGeom prst="line">
            <a:avLst/>
          </a:prstGeom>
          <a:ln cap="flat" w="95250">
            <a:solidFill>
              <a:srgbClr val="756D7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809684" y="8346115"/>
            <a:ext cx="2478316" cy="1779882"/>
          </a:xfrm>
          <a:custGeom>
            <a:avLst/>
            <a:gdLst/>
            <a:ahLst/>
            <a:cxnLst/>
            <a:rect r="r" b="b" t="t" l="l"/>
            <a:pathLst>
              <a:path h="1779882" w="2478316">
                <a:moveTo>
                  <a:pt x="0" y="0"/>
                </a:moveTo>
                <a:lnTo>
                  <a:pt x="2478316" y="0"/>
                </a:lnTo>
                <a:lnTo>
                  <a:pt x="2478316" y="1779881"/>
                </a:lnTo>
                <a:lnTo>
                  <a:pt x="0" y="1779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02811" y="7796231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9"/>
                </a:lnTo>
                <a:lnTo>
                  <a:pt x="0" y="24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5202" y="3224199"/>
            <a:ext cx="14117596" cy="6194095"/>
          </a:xfrm>
          <a:custGeom>
            <a:avLst/>
            <a:gdLst/>
            <a:ahLst/>
            <a:cxnLst/>
            <a:rect r="r" b="b" t="t" l="l"/>
            <a:pathLst>
              <a:path h="6194095" w="14117596">
                <a:moveTo>
                  <a:pt x="0" y="0"/>
                </a:moveTo>
                <a:lnTo>
                  <a:pt x="14117596" y="0"/>
                </a:lnTo>
                <a:lnTo>
                  <a:pt x="14117596" y="6194095"/>
                </a:lnTo>
                <a:lnTo>
                  <a:pt x="0" y="6194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80975"/>
            <a:ext cx="18288000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Step - 2   提取方向燈範圍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3315" y="2007387"/>
            <a:ext cx="1154136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從此區域提取車燈特徵，從而確認車燈的精確範圍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02811" y="7796231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9"/>
                </a:lnTo>
                <a:lnTo>
                  <a:pt x="0" y="24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80975"/>
            <a:ext cx="18288000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Step - 3   亮度檢測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6227" y="2007387"/>
            <a:ext cx="162306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提取車燈範圍後，</a:t>
            </a: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利用方向燈閃爍之特性觀察此範圍之亮度變化，從而判定方向燈是否出現閃爍行為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5877" y="4692171"/>
            <a:ext cx="5116725" cy="5594829"/>
          </a:xfrm>
          <a:custGeom>
            <a:avLst/>
            <a:gdLst/>
            <a:ahLst/>
            <a:cxnLst/>
            <a:rect r="r" b="b" t="t" l="l"/>
            <a:pathLst>
              <a:path h="5594829" w="5116725">
                <a:moveTo>
                  <a:pt x="0" y="0"/>
                </a:moveTo>
                <a:lnTo>
                  <a:pt x="5116725" y="0"/>
                </a:lnTo>
                <a:lnTo>
                  <a:pt x="5116725" y="5594829"/>
                </a:lnTo>
                <a:lnTo>
                  <a:pt x="0" y="5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470962" y="6172200"/>
            <a:ext cx="3613543" cy="4114800"/>
          </a:xfrm>
          <a:custGeom>
            <a:avLst/>
            <a:gdLst/>
            <a:ahLst/>
            <a:cxnLst/>
            <a:rect r="r" b="b" t="t" l="l"/>
            <a:pathLst>
              <a:path h="4114800" w="3613543">
                <a:moveTo>
                  <a:pt x="3613542" y="0"/>
                </a:moveTo>
                <a:lnTo>
                  <a:pt x="0" y="0"/>
                </a:lnTo>
                <a:lnTo>
                  <a:pt x="0" y="4114800"/>
                </a:lnTo>
                <a:lnTo>
                  <a:pt x="3613542" y="4114800"/>
                </a:lnTo>
                <a:lnTo>
                  <a:pt x="36135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2608" y="-1810097"/>
            <a:ext cx="3942785" cy="3620193"/>
          </a:xfrm>
          <a:custGeom>
            <a:avLst/>
            <a:gdLst/>
            <a:ahLst/>
            <a:cxnLst/>
            <a:rect r="r" b="b" t="t" l="l"/>
            <a:pathLst>
              <a:path h="3620193" w="3942785">
                <a:moveTo>
                  <a:pt x="0" y="0"/>
                </a:moveTo>
                <a:lnTo>
                  <a:pt x="3942784" y="0"/>
                </a:lnTo>
                <a:lnTo>
                  <a:pt x="3942784" y="3620194"/>
                </a:lnTo>
                <a:lnTo>
                  <a:pt x="0" y="3620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8416" y="1367468"/>
            <a:ext cx="2086088" cy="2712408"/>
          </a:xfrm>
          <a:custGeom>
            <a:avLst/>
            <a:gdLst/>
            <a:ahLst/>
            <a:cxnLst/>
            <a:rect r="r" b="b" t="t" l="l"/>
            <a:pathLst>
              <a:path h="2712408" w="2086088">
                <a:moveTo>
                  <a:pt x="0" y="0"/>
                </a:moveTo>
                <a:lnTo>
                  <a:pt x="2086088" y="0"/>
                </a:lnTo>
                <a:lnTo>
                  <a:pt x="2086088" y="2712407"/>
                </a:lnTo>
                <a:lnTo>
                  <a:pt x="0" y="27124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34000" y="3866197"/>
            <a:ext cx="422910" cy="510540"/>
            <a:chOff x="0" y="0"/>
            <a:chExt cx="563880" cy="680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3180"/>
              <a:ext cx="469900" cy="590550"/>
            </a:xfrm>
            <a:custGeom>
              <a:avLst/>
              <a:gdLst/>
              <a:ahLst/>
              <a:cxnLst/>
              <a:rect r="r" b="b" t="t" l="l"/>
              <a:pathLst>
                <a:path h="590550" w="469900">
                  <a:moveTo>
                    <a:pt x="201930" y="519430"/>
                  </a:moveTo>
                  <a:cubicBezTo>
                    <a:pt x="26670" y="234950"/>
                    <a:pt x="2540" y="186690"/>
                    <a:pt x="2540" y="146050"/>
                  </a:cubicBezTo>
                  <a:cubicBezTo>
                    <a:pt x="2540" y="113030"/>
                    <a:pt x="15240" y="81280"/>
                    <a:pt x="33020" y="58420"/>
                  </a:cubicBezTo>
                  <a:cubicBezTo>
                    <a:pt x="52070" y="35560"/>
                    <a:pt x="82550" y="15240"/>
                    <a:pt x="111760" y="7620"/>
                  </a:cubicBezTo>
                  <a:cubicBezTo>
                    <a:pt x="139700" y="0"/>
                    <a:pt x="176530" y="2540"/>
                    <a:pt x="204470" y="13970"/>
                  </a:cubicBezTo>
                  <a:cubicBezTo>
                    <a:pt x="231140" y="25400"/>
                    <a:pt x="259080" y="55880"/>
                    <a:pt x="274320" y="76200"/>
                  </a:cubicBezTo>
                  <a:cubicBezTo>
                    <a:pt x="283210" y="90170"/>
                    <a:pt x="288290" y="101600"/>
                    <a:pt x="290830" y="119380"/>
                  </a:cubicBezTo>
                  <a:cubicBezTo>
                    <a:pt x="293370" y="144780"/>
                    <a:pt x="292100" y="185420"/>
                    <a:pt x="278130" y="212090"/>
                  </a:cubicBezTo>
                  <a:cubicBezTo>
                    <a:pt x="265430" y="238760"/>
                    <a:pt x="234950" y="265430"/>
                    <a:pt x="213360" y="278130"/>
                  </a:cubicBezTo>
                  <a:cubicBezTo>
                    <a:pt x="198120" y="287020"/>
                    <a:pt x="184150" y="290830"/>
                    <a:pt x="168910" y="292100"/>
                  </a:cubicBezTo>
                  <a:cubicBezTo>
                    <a:pt x="153670" y="294640"/>
                    <a:pt x="138430" y="295910"/>
                    <a:pt x="121920" y="292100"/>
                  </a:cubicBezTo>
                  <a:cubicBezTo>
                    <a:pt x="97790" y="285750"/>
                    <a:pt x="58420" y="264160"/>
                    <a:pt x="40640" y="246380"/>
                  </a:cubicBezTo>
                  <a:cubicBezTo>
                    <a:pt x="27940" y="234950"/>
                    <a:pt x="20320" y="223520"/>
                    <a:pt x="15240" y="207010"/>
                  </a:cubicBezTo>
                  <a:cubicBezTo>
                    <a:pt x="6350" y="184150"/>
                    <a:pt x="0" y="143510"/>
                    <a:pt x="6350" y="114300"/>
                  </a:cubicBezTo>
                  <a:cubicBezTo>
                    <a:pt x="12700" y="86360"/>
                    <a:pt x="38100" y="53340"/>
                    <a:pt x="55880" y="35560"/>
                  </a:cubicBezTo>
                  <a:cubicBezTo>
                    <a:pt x="68580" y="24130"/>
                    <a:pt x="78740" y="17780"/>
                    <a:pt x="96520" y="12700"/>
                  </a:cubicBezTo>
                  <a:cubicBezTo>
                    <a:pt x="120650" y="5080"/>
                    <a:pt x="165100" y="3810"/>
                    <a:pt x="189230" y="8890"/>
                  </a:cubicBezTo>
                  <a:cubicBezTo>
                    <a:pt x="207010" y="12700"/>
                    <a:pt x="218440" y="20320"/>
                    <a:pt x="231140" y="29210"/>
                  </a:cubicBezTo>
                  <a:cubicBezTo>
                    <a:pt x="243840" y="38100"/>
                    <a:pt x="251460" y="44450"/>
                    <a:pt x="265430" y="62230"/>
                  </a:cubicBezTo>
                  <a:cubicBezTo>
                    <a:pt x="303530" y="113030"/>
                    <a:pt x="417830" y="297180"/>
                    <a:pt x="445770" y="373380"/>
                  </a:cubicBezTo>
                  <a:cubicBezTo>
                    <a:pt x="461010" y="414020"/>
                    <a:pt x="469900" y="441960"/>
                    <a:pt x="463550" y="472440"/>
                  </a:cubicBezTo>
                  <a:cubicBezTo>
                    <a:pt x="457200" y="502920"/>
                    <a:pt x="433070" y="539750"/>
                    <a:pt x="411480" y="558800"/>
                  </a:cubicBezTo>
                  <a:cubicBezTo>
                    <a:pt x="393700" y="574040"/>
                    <a:pt x="370840" y="582930"/>
                    <a:pt x="349250" y="586740"/>
                  </a:cubicBezTo>
                  <a:cubicBezTo>
                    <a:pt x="327660" y="590550"/>
                    <a:pt x="303530" y="590550"/>
                    <a:pt x="280670" y="581660"/>
                  </a:cubicBezTo>
                  <a:cubicBezTo>
                    <a:pt x="254000" y="571500"/>
                    <a:pt x="201930" y="519430"/>
                    <a:pt x="201930" y="5194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957762" y="4317682"/>
            <a:ext cx="642938" cy="310515"/>
            <a:chOff x="0" y="0"/>
            <a:chExt cx="857250" cy="4140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20" y="44450"/>
              <a:ext cx="765810" cy="318770"/>
            </a:xfrm>
            <a:custGeom>
              <a:avLst/>
              <a:gdLst/>
              <a:ahLst/>
              <a:cxnLst/>
              <a:rect r="r" b="b" t="t" l="l"/>
              <a:pathLst>
                <a:path h="318770" w="765810">
                  <a:moveTo>
                    <a:pt x="615950" y="318770"/>
                  </a:moveTo>
                  <a:cubicBezTo>
                    <a:pt x="85090" y="265430"/>
                    <a:pt x="66040" y="257810"/>
                    <a:pt x="45720" y="240030"/>
                  </a:cubicBezTo>
                  <a:cubicBezTo>
                    <a:pt x="25400" y="220980"/>
                    <a:pt x="8890" y="190500"/>
                    <a:pt x="5080" y="163830"/>
                  </a:cubicBezTo>
                  <a:cubicBezTo>
                    <a:pt x="0" y="137160"/>
                    <a:pt x="5080" y="102870"/>
                    <a:pt x="17780" y="78740"/>
                  </a:cubicBezTo>
                  <a:cubicBezTo>
                    <a:pt x="30480" y="54610"/>
                    <a:pt x="54610" y="30480"/>
                    <a:pt x="80010" y="19050"/>
                  </a:cubicBezTo>
                  <a:cubicBezTo>
                    <a:pt x="104140" y="7620"/>
                    <a:pt x="138430" y="3810"/>
                    <a:pt x="165100" y="8890"/>
                  </a:cubicBezTo>
                  <a:cubicBezTo>
                    <a:pt x="191770" y="13970"/>
                    <a:pt x="223520" y="36830"/>
                    <a:pt x="240030" y="52070"/>
                  </a:cubicBezTo>
                  <a:cubicBezTo>
                    <a:pt x="251460" y="64770"/>
                    <a:pt x="257810" y="73660"/>
                    <a:pt x="262890" y="90170"/>
                  </a:cubicBezTo>
                  <a:cubicBezTo>
                    <a:pt x="269240" y="111760"/>
                    <a:pt x="274320" y="149860"/>
                    <a:pt x="267970" y="175260"/>
                  </a:cubicBezTo>
                  <a:cubicBezTo>
                    <a:pt x="260350" y="201930"/>
                    <a:pt x="237490" y="232410"/>
                    <a:pt x="219710" y="247650"/>
                  </a:cubicBezTo>
                  <a:cubicBezTo>
                    <a:pt x="208280" y="259080"/>
                    <a:pt x="198120" y="264160"/>
                    <a:pt x="181610" y="267970"/>
                  </a:cubicBezTo>
                  <a:cubicBezTo>
                    <a:pt x="160020" y="274320"/>
                    <a:pt x="118110" y="274320"/>
                    <a:pt x="95250" y="269240"/>
                  </a:cubicBezTo>
                  <a:cubicBezTo>
                    <a:pt x="80010" y="265430"/>
                    <a:pt x="69850" y="260350"/>
                    <a:pt x="57150" y="248920"/>
                  </a:cubicBezTo>
                  <a:cubicBezTo>
                    <a:pt x="39370" y="233680"/>
                    <a:pt x="15240" y="204470"/>
                    <a:pt x="7620" y="177800"/>
                  </a:cubicBezTo>
                  <a:cubicBezTo>
                    <a:pt x="0" y="152400"/>
                    <a:pt x="1270" y="118110"/>
                    <a:pt x="11430" y="92710"/>
                  </a:cubicBezTo>
                  <a:cubicBezTo>
                    <a:pt x="21590" y="67310"/>
                    <a:pt x="43180" y="40640"/>
                    <a:pt x="67310" y="26670"/>
                  </a:cubicBezTo>
                  <a:cubicBezTo>
                    <a:pt x="90170" y="11430"/>
                    <a:pt x="110490" y="10160"/>
                    <a:pt x="151130" y="6350"/>
                  </a:cubicBezTo>
                  <a:cubicBezTo>
                    <a:pt x="245110" y="0"/>
                    <a:pt x="548640" y="27940"/>
                    <a:pt x="633730" y="44450"/>
                  </a:cubicBezTo>
                  <a:cubicBezTo>
                    <a:pt x="665480" y="50800"/>
                    <a:pt x="678180" y="50800"/>
                    <a:pt x="697230" y="64770"/>
                  </a:cubicBezTo>
                  <a:cubicBezTo>
                    <a:pt x="720090" y="80010"/>
                    <a:pt x="746760" y="115570"/>
                    <a:pt x="756920" y="140970"/>
                  </a:cubicBezTo>
                  <a:cubicBezTo>
                    <a:pt x="764540" y="162560"/>
                    <a:pt x="765810" y="185420"/>
                    <a:pt x="759460" y="207010"/>
                  </a:cubicBezTo>
                  <a:cubicBezTo>
                    <a:pt x="753110" y="234950"/>
                    <a:pt x="732790" y="271780"/>
                    <a:pt x="708660" y="290830"/>
                  </a:cubicBezTo>
                  <a:cubicBezTo>
                    <a:pt x="684530" y="308610"/>
                    <a:pt x="615950" y="318770"/>
                    <a:pt x="615950" y="3187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861685" y="3696653"/>
            <a:ext cx="381953" cy="628650"/>
            <a:chOff x="0" y="0"/>
            <a:chExt cx="509270" cy="838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1910" y="45720"/>
              <a:ext cx="416560" cy="742950"/>
            </a:xfrm>
            <a:custGeom>
              <a:avLst/>
              <a:gdLst/>
              <a:ahLst/>
              <a:cxnLst/>
              <a:rect r="r" b="b" t="t" l="l"/>
              <a:pathLst>
                <a:path h="742950" w="416560">
                  <a:moveTo>
                    <a:pt x="8890" y="556260"/>
                  </a:moveTo>
                  <a:cubicBezTo>
                    <a:pt x="105410" y="280670"/>
                    <a:pt x="116840" y="175260"/>
                    <a:pt x="138430" y="119380"/>
                  </a:cubicBezTo>
                  <a:cubicBezTo>
                    <a:pt x="151130" y="85090"/>
                    <a:pt x="165100" y="58420"/>
                    <a:pt x="180340" y="40640"/>
                  </a:cubicBezTo>
                  <a:cubicBezTo>
                    <a:pt x="191770" y="27940"/>
                    <a:pt x="201930" y="21590"/>
                    <a:pt x="218440" y="15240"/>
                  </a:cubicBezTo>
                  <a:cubicBezTo>
                    <a:pt x="241300" y="6350"/>
                    <a:pt x="279400" y="0"/>
                    <a:pt x="307340" y="6350"/>
                  </a:cubicBezTo>
                  <a:cubicBezTo>
                    <a:pt x="334010" y="11430"/>
                    <a:pt x="364490" y="30480"/>
                    <a:pt x="383540" y="52070"/>
                  </a:cubicBezTo>
                  <a:cubicBezTo>
                    <a:pt x="401320" y="73660"/>
                    <a:pt x="414020" y="106680"/>
                    <a:pt x="415290" y="134620"/>
                  </a:cubicBezTo>
                  <a:cubicBezTo>
                    <a:pt x="416560" y="162560"/>
                    <a:pt x="407670" y="196850"/>
                    <a:pt x="391160" y="220980"/>
                  </a:cubicBezTo>
                  <a:cubicBezTo>
                    <a:pt x="375920" y="243840"/>
                    <a:pt x="342900" y="265430"/>
                    <a:pt x="320040" y="274320"/>
                  </a:cubicBezTo>
                  <a:cubicBezTo>
                    <a:pt x="304800" y="280670"/>
                    <a:pt x="293370" y="283210"/>
                    <a:pt x="275590" y="281940"/>
                  </a:cubicBezTo>
                  <a:cubicBezTo>
                    <a:pt x="251460" y="279400"/>
                    <a:pt x="213360" y="269240"/>
                    <a:pt x="191770" y="252730"/>
                  </a:cubicBezTo>
                  <a:cubicBezTo>
                    <a:pt x="168910" y="236220"/>
                    <a:pt x="149860" y="205740"/>
                    <a:pt x="142240" y="179070"/>
                  </a:cubicBezTo>
                  <a:cubicBezTo>
                    <a:pt x="134620" y="151130"/>
                    <a:pt x="139700" y="113030"/>
                    <a:pt x="147320" y="90170"/>
                  </a:cubicBezTo>
                  <a:cubicBezTo>
                    <a:pt x="152400" y="73660"/>
                    <a:pt x="158750" y="63500"/>
                    <a:pt x="170180" y="50800"/>
                  </a:cubicBezTo>
                  <a:cubicBezTo>
                    <a:pt x="187960" y="34290"/>
                    <a:pt x="219710" y="11430"/>
                    <a:pt x="246380" y="5080"/>
                  </a:cubicBezTo>
                  <a:cubicBezTo>
                    <a:pt x="274320" y="0"/>
                    <a:pt x="309880" y="3810"/>
                    <a:pt x="335280" y="15240"/>
                  </a:cubicBezTo>
                  <a:cubicBezTo>
                    <a:pt x="360680" y="27940"/>
                    <a:pt x="387350" y="52070"/>
                    <a:pt x="400050" y="77470"/>
                  </a:cubicBezTo>
                  <a:cubicBezTo>
                    <a:pt x="412750" y="101600"/>
                    <a:pt x="416560" y="124460"/>
                    <a:pt x="414020" y="165100"/>
                  </a:cubicBezTo>
                  <a:cubicBezTo>
                    <a:pt x="407670" y="261620"/>
                    <a:pt x="320040" y="558800"/>
                    <a:pt x="273050" y="647700"/>
                  </a:cubicBezTo>
                  <a:cubicBezTo>
                    <a:pt x="251460" y="687070"/>
                    <a:pt x="233680" y="708660"/>
                    <a:pt x="209550" y="723900"/>
                  </a:cubicBezTo>
                  <a:cubicBezTo>
                    <a:pt x="190500" y="736600"/>
                    <a:pt x="166370" y="741680"/>
                    <a:pt x="144780" y="741680"/>
                  </a:cubicBezTo>
                  <a:cubicBezTo>
                    <a:pt x="123190" y="742950"/>
                    <a:pt x="100330" y="739140"/>
                    <a:pt x="80010" y="727710"/>
                  </a:cubicBezTo>
                  <a:cubicBezTo>
                    <a:pt x="54610" y="713740"/>
                    <a:pt x="24130" y="684530"/>
                    <a:pt x="11430" y="655320"/>
                  </a:cubicBezTo>
                  <a:cubicBezTo>
                    <a:pt x="0" y="627380"/>
                    <a:pt x="8890" y="556260"/>
                    <a:pt x="8890" y="55626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738735" y="5683568"/>
            <a:ext cx="475297" cy="515303"/>
            <a:chOff x="0" y="0"/>
            <a:chExt cx="633730" cy="687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533400" cy="590550"/>
            </a:xfrm>
            <a:custGeom>
              <a:avLst/>
              <a:gdLst/>
              <a:ahLst/>
              <a:cxnLst/>
              <a:rect r="r" b="b" t="t" l="l"/>
              <a:pathLst>
                <a:path h="590550" w="533400">
                  <a:moveTo>
                    <a:pt x="247650" y="49530"/>
                  </a:moveTo>
                  <a:cubicBezTo>
                    <a:pt x="520700" y="387350"/>
                    <a:pt x="529590" y="415290"/>
                    <a:pt x="532130" y="439420"/>
                  </a:cubicBezTo>
                  <a:cubicBezTo>
                    <a:pt x="533400" y="457200"/>
                    <a:pt x="532130" y="469900"/>
                    <a:pt x="525780" y="486410"/>
                  </a:cubicBezTo>
                  <a:cubicBezTo>
                    <a:pt x="515620" y="509270"/>
                    <a:pt x="494030" y="544830"/>
                    <a:pt x="471170" y="561340"/>
                  </a:cubicBezTo>
                  <a:cubicBezTo>
                    <a:pt x="447040" y="579120"/>
                    <a:pt x="406400" y="586740"/>
                    <a:pt x="381000" y="588010"/>
                  </a:cubicBezTo>
                  <a:cubicBezTo>
                    <a:pt x="363220" y="589280"/>
                    <a:pt x="351790" y="586740"/>
                    <a:pt x="335280" y="579120"/>
                  </a:cubicBezTo>
                  <a:cubicBezTo>
                    <a:pt x="312420" y="568960"/>
                    <a:pt x="279400" y="544830"/>
                    <a:pt x="262890" y="520700"/>
                  </a:cubicBezTo>
                  <a:cubicBezTo>
                    <a:pt x="247650" y="495300"/>
                    <a:pt x="241300" y="454660"/>
                    <a:pt x="241300" y="430530"/>
                  </a:cubicBezTo>
                  <a:cubicBezTo>
                    <a:pt x="241300" y="412750"/>
                    <a:pt x="245110" y="400050"/>
                    <a:pt x="252730" y="384810"/>
                  </a:cubicBezTo>
                  <a:cubicBezTo>
                    <a:pt x="265430" y="361950"/>
                    <a:pt x="289560" y="330200"/>
                    <a:pt x="316230" y="314960"/>
                  </a:cubicBezTo>
                  <a:cubicBezTo>
                    <a:pt x="341630" y="300990"/>
                    <a:pt x="382270" y="297180"/>
                    <a:pt x="407670" y="298450"/>
                  </a:cubicBezTo>
                  <a:cubicBezTo>
                    <a:pt x="425450" y="299720"/>
                    <a:pt x="436880" y="303530"/>
                    <a:pt x="452120" y="312420"/>
                  </a:cubicBezTo>
                  <a:cubicBezTo>
                    <a:pt x="473710" y="326390"/>
                    <a:pt x="504190" y="353060"/>
                    <a:pt x="516890" y="378460"/>
                  </a:cubicBezTo>
                  <a:cubicBezTo>
                    <a:pt x="529590" y="405130"/>
                    <a:pt x="532130" y="445770"/>
                    <a:pt x="529590" y="471170"/>
                  </a:cubicBezTo>
                  <a:cubicBezTo>
                    <a:pt x="527050" y="488950"/>
                    <a:pt x="523240" y="500380"/>
                    <a:pt x="513080" y="515620"/>
                  </a:cubicBezTo>
                  <a:cubicBezTo>
                    <a:pt x="499110" y="535940"/>
                    <a:pt x="469900" y="565150"/>
                    <a:pt x="443230" y="576580"/>
                  </a:cubicBezTo>
                  <a:cubicBezTo>
                    <a:pt x="416560" y="588010"/>
                    <a:pt x="378460" y="590550"/>
                    <a:pt x="350520" y="584200"/>
                  </a:cubicBezTo>
                  <a:cubicBezTo>
                    <a:pt x="321310" y="576580"/>
                    <a:pt x="303530" y="561340"/>
                    <a:pt x="271780" y="533400"/>
                  </a:cubicBezTo>
                  <a:cubicBezTo>
                    <a:pt x="208280" y="474980"/>
                    <a:pt x="53340" y="281940"/>
                    <a:pt x="17780" y="213360"/>
                  </a:cubicBezTo>
                  <a:cubicBezTo>
                    <a:pt x="3810" y="185420"/>
                    <a:pt x="0" y="171450"/>
                    <a:pt x="1270" y="147320"/>
                  </a:cubicBezTo>
                  <a:cubicBezTo>
                    <a:pt x="2540" y="118110"/>
                    <a:pt x="17780" y="76200"/>
                    <a:pt x="35560" y="52070"/>
                  </a:cubicBezTo>
                  <a:cubicBezTo>
                    <a:pt x="49530" y="34290"/>
                    <a:pt x="69850" y="21590"/>
                    <a:pt x="90170" y="12700"/>
                  </a:cubicBezTo>
                  <a:cubicBezTo>
                    <a:pt x="110490" y="5080"/>
                    <a:pt x="134620" y="0"/>
                    <a:pt x="157480" y="3810"/>
                  </a:cubicBezTo>
                  <a:cubicBezTo>
                    <a:pt x="185420" y="8890"/>
                    <a:pt x="247650" y="49530"/>
                    <a:pt x="247650" y="495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2973050" y="5418772"/>
            <a:ext cx="573405" cy="290512"/>
            <a:chOff x="0" y="0"/>
            <a:chExt cx="764540" cy="387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6990" y="48260"/>
              <a:ext cx="668020" cy="300990"/>
            </a:xfrm>
            <a:custGeom>
              <a:avLst/>
              <a:gdLst/>
              <a:ahLst/>
              <a:cxnLst/>
              <a:rect r="r" b="b" t="t" l="l"/>
              <a:pathLst>
                <a:path h="300990" w="668020">
                  <a:moveTo>
                    <a:pt x="144780" y="3810"/>
                  </a:moveTo>
                  <a:cubicBezTo>
                    <a:pt x="562610" y="8890"/>
                    <a:pt x="586740" y="13970"/>
                    <a:pt x="609600" y="30480"/>
                  </a:cubicBezTo>
                  <a:cubicBezTo>
                    <a:pt x="632460" y="48260"/>
                    <a:pt x="652780" y="78740"/>
                    <a:pt x="660400" y="106680"/>
                  </a:cubicBezTo>
                  <a:cubicBezTo>
                    <a:pt x="668020" y="134620"/>
                    <a:pt x="666750" y="171450"/>
                    <a:pt x="656590" y="198120"/>
                  </a:cubicBezTo>
                  <a:cubicBezTo>
                    <a:pt x="645160" y="224790"/>
                    <a:pt x="617220" y="252730"/>
                    <a:pt x="596900" y="266700"/>
                  </a:cubicBezTo>
                  <a:cubicBezTo>
                    <a:pt x="582930" y="276860"/>
                    <a:pt x="571500" y="281940"/>
                    <a:pt x="553720" y="284480"/>
                  </a:cubicBezTo>
                  <a:cubicBezTo>
                    <a:pt x="529590" y="287020"/>
                    <a:pt x="486410" y="283210"/>
                    <a:pt x="463550" y="274320"/>
                  </a:cubicBezTo>
                  <a:cubicBezTo>
                    <a:pt x="447040" y="267970"/>
                    <a:pt x="435610" y="259080"/>
                    <a:pt x="425450" y="248920"/>
                  </a:cubicBezTo>
                  <a:cubicBezTo>
                    <a:pt x="414020" y="237490"/>
                    <a:pt x="403860" y="227330"/>
                    <a:pt x="397510" y="212090"/>
                  </a:cubicBezTo>
                  <a:cubicBezTo>
                    <a:pt x="387350" y="189230"/>
                    <a:pt x="377190" y="149860"/>
                    <a:pt x="382270" y="121920"/>
                  </a:cubicBezTo>
                  <a:cubicBezTo>
                    <a:pt x="387350" y="92710"/>
                    <a:pt x="403860" y="60960"/>
                    <a:pt x="425450" y="40640"/>
                  </a:cubicBezTo>
                  <a:cubicBezTo>
                    <a:pt x="445770" y="21590"/>
                    <a:pt x="478790" y="6350"/>
                    <a:pt x="508000" y="2540"/>
                  </a:cubicBezTo>
                  <a:cubicBezTo>
                    <a:pt x="535940" y="0"/>
                    <a:pt x="575310" y="11430"/>
                    <a:pt x="596900" y="22860"/>
                  </a:cubicBezTo>
                  <a:cubicBezTo>
                    <a:pt x="612140" y="30480"/>
                    <a:pt x="622300" y="38100"/>
                    <a:pt x="632460" y="52070"/>
                  </a:cubicBezTo>
                  <a:cubicBezTo>
                    <a:pt x="646430" y="72390"/>
                    <a:pt x="662940" y="113030"/>
                    <a:pt x="665480" y="137160"/>
                  </a:cubicBezTo>
                  <a:cubicBezTo>
                    <a:pt x="668020" y="154940"/>
                    <a:pt x="666750" y="166370"/>
                    <a:pt x="660400" y="182880"/>
                  </a:cubicBezTo>
                  <a:cubicBezTo>
                    <a:pt x="652780" y="205740"/>
                    <a:pt x="632460" y="241300"/>
                    <a:pt x="609600" y="257810"/>
                  </a:cubicBezTo>
                  <a:cubicBezTo>
                    <a:pt x="586740" y="275590"/>
                    <a:pt x="562610" y="280670"/>
                    <a:pt x="523240" y="287020"/>
                  </a:cubicBezTo>
                  <a:cubicBezTo>
                    <a:pt x="441960" y="300990"/>
                    <a:pt x="227330" y="300990"/>
                    <a:pt x="144780" y="285750"/>
                  </a:cubicBezTo>
                  <a:cubicBezTo>
                    <a:pt x="101600" y="278130"/>
                    <a:pt x="73660" y="270510"/>
                    <a:pt x="50800" y="250190"/>
                  </a:cubicBezTo>
                  <a:cubicBezTo>
                    <a:pt x="26670" y="229870"/>
                    <a:pt x="8890" y="190500"/>
                    <a:pt x="3810" y="161290"/>
                  </a:cubicBezTo>
                  <a:cubicBezTo>
                    <a:pt x="0" y="138430"/>
                    <a:pt x="5080" y="115570"/>
                    <a:pt x="12700" y="95250"/>
                  </a:cubicBezTo>
                  <a:cubicBezTo>
                    <a:pt x="20320" y="73660"/>
                    <a:pt x="31750" y="53340"/>
                    <a:pt x="50800" y="39370"/>
                  </a:cubicBezTo>
                  <a:cubicBezTo>
                    <a:pt x="73660" y="21590"/>
                    <a:pt x="144780" y="3810"/>
                    <a:pt x="144780" y="38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382500" y="5855970"/>
            <a:ext cx="308610" cy="452438"/>
            <a:chOff x="0" y="0"/>
            <a:chExt cx="411480" cy="603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9530"/>
              <a:ext cx="312420" cy="504190"/>
            </a:xfrm>
            <a:custGeom>
              <a:avLst/>
              <a:gdLst/>
              <a:ahLst/>
              <a:cxnLst/>
              <a:rect r="r" b="b" t="t" l="l"/>
              <a:pathLst>
                <a:path h="504190" w="312420">
                  <a:moveTo>
                    <a:pt x="312420" y="161290"/>
                  </a:moveTo>
                  <a:cubicBezTo>
                    <a:pt x="259080" y="453390"/>
                    <a:pt x="237490" y="473710"/>
                    <a:pt x="212090" y="486410"/>
                  </a:cubicBezTo>
                  <a:cubicBezTo>
                    <a:pt x="185420" y="500380"/>
                    <a:pt x="146050" y="502920"/>
                    <a:pt x="120650" y="500380"/>
                  </a:cubicBezTo>
                  <a:cubicBezTo>
                    <a:pt x="104140" y="499110"/>
                    <a:pt x="90170" y="492760"/>
                    <a:pt x="77470" y="485140"/>
                  </a:cubicBezTo>
                  <a:cubicBezTo>
                    <a:pt x="63500" y="478790"/>
                    <a:pt x="50800" y="471170"/>
                    <a:pt x="40640" y="457200"/>
                  </a:cubicBezTo>
                  <a:cubicBezTo>
                    <a:pt x="25400" y="438150"/>
                    <a:pt x="5080" y="402590"/>
                    <a:pt x="2540" y="373380"/>
                  </a:cubicBezTo>
                  <a:cubicBezTo>
                    <a:pt x="0" y="345440"/>
                    <a:pt x="7620" y="308610"/>
                    <a:pt x="22860" y="284480"/>
                  </a:cubicBezTo>
                  <a:cubicBezTo>
                    <a:pt x="38100" y="260350"/>
                    <a:pt x="71120" y="236220"/>
                    <a:pt x="92710" y="226060"/>
                  </a:cubicBezTo>
                  <a:cubicBezTo>
                    <a:pt x="109220" y="218440"/>
                    <a:pt x="120650" y="215900"/>
                    <a:pt x="138430" y="215900"/>
                  </a:cubicBezTo>
                  <a:cubicBezTo>
                    <a:pt x="162560" y="217170"/>
                    <a:pt x="205740" y="228600"/>
                    <a:pt x="226060" y="241300"/>
                  </a:cubicBezTo>
                  <a:cubicBezTo>
                    <a:pt x="241300" y="250190"/>
                    <a:pt x="250190" y="257810"/>
                    <a:pt x="260350" y="273050"/>
                  </a:cubicBezTo>
                  <a:cubicBezTo>
                    <a:pt x="273050" y="294640"/>
                    <a:pt x="287020" y="335280"/>
                    <a:pt x="288290" y="360680"/>
                  </a:cubicBezTo>
                  <a:cubicBezTo>
                    <a:pt x="289560" y="377190"/>
                    <a:pt x="288290" y="389890"/>
                    <a:pt x="280670" y="406400"/>
                  </a:cubicBezTo>
                  <a:cubicBezTo>
                    <a:pt x="270510" y="427990"/>
                    <a:pt x="248920" y="462280"/>
                    <a:pt x="224790" y="478790"/>
                  </a:cubicBezTo>
                  <a:cubicBezTo>
                    <a:pt x="200660" y="495300"/>
                    <a:pt x="165100" y="504190"/>
                    <a:pt x="135890" y="502920"/>
                  </a:cubicBezTo>
                  <a:cubicBezTo>
                    <a:pt x="107950" y="500380"/>
                    <a:pt x="71120" y="482600"/>
                    <a:pt x="52070" y="468630"/>
                  </a:cubicBezTo>
                  <a:cubicBezTo>
                    <a:pt x="36830" y="457200"/>
                    <a:pt x="29210" y="448310"/>
                    <a:pt x="21590" y="433070"/>
                  </a:cubicBezTo>
                  <a:cubicBezTo>
                    <a:pt x="11430" y="410210"/>
                    <a:pt x="3810" y="379730"/>
                    <a:pt x="2540" y="342900"/>
                  </a:cubicBezTo>
                  <a:cubicBezTo>
                    <a:pt x="1270" y="280670"/>
                    <a:pt x="13970" y="147320"/>
                    <a:pt x="40640" y="91440"/>
                  </a:cubicBezTo>
                  <a:cubicBezTo>
                    <a:pt x="58420" y="55880"/>
                    <a:pt x="83820" y="31750"/>
                    <a:pt x="107950" y="16510"/>
                  </a:cubicBezTo>
                  <a:cubicBezTo>
                    <a:pt x="128270" y="5080"/>
                    <a:pt x="149860" y="0"/>
                    <a:pt x="173990" y="1270"/>
                  </a:cubicBezTo>
                  <a:cubicBezTo>
                    <a:pt x="203200" y="3810"/>
                    <a:pt x="245110" y="20320"/>
                    <a:pt x="266700" y="38100"/>
                  </a:cubicBezTo>
                  <a:cubicBezTo>
                    <a:pt x="285750" y="53340"/>
                    <a:pt x="297180" y="73660"/>
                    <a:pt x="304800" y="93980"/>
                  </a:cubicBezTo>
                  <a:cubicBezTo>
                    <a:pt x="312420" y="114300"/>
                    <a:pt x="312420" y="161290"/>
                    <a:pt x="312420" y="1612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4588344" y="4508500"/>
            <a:ext cx="9111313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結果呈現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02811" y="7796231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9"/>
                </a:lnTo>
                <a:lnTo>
                  <a:pt x="0" y="24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7977">
            <a:off x="7224477" y="2450904"/>
            <a:ext cx="17799397" cy="12686115"/>
          </a:xfrm>
          <a:custGeom>
            <a:avLst/>
            <a:gdLst/>
            <a:ahLst/>
            <a:cxnLst/>
            <a:rect r="r" b="b" t="t" l="l"/>
            <a:pathLst>
              <a:path h="12686115" w="17799397">
                <a:moveTo>
                  <a:pt x="0" y="0"/>
                </a:moveTo>
                <a:lnTo>
                  <a:pt x="17799397" y="0"/>
                </a:lnTo>
                <a:lnTo>
                  <a:pt x="17799397" y="12686116"/>
                </a:lnTo>
                <a:lnTo>
                  <a:pt x="0" y="12686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0327" y="4953879"/>
            <a:ext cx="4547698" cy="5333121"/>
          </a:xfrm>
          <a:custGeom>
            <a:avLst/>
            <a:gdLst/>
            <a:ahLst/>
            <a:cxnLst/>
            <a:rect r="r" b="b" t="t" l="l"/>
            <a:pathLst>
              <a:path h="5333121" w="4547698">
                <a:moveTo>
                  <a:pt x="0" y="0"/>
                </a:moveTo>
                <a:lnTo>
                  <a:pt x="4547698" y="0"/>
                </a:lnTo>
                <a:lnTo>
                  <a:pt x="4547698" y="5333121"/>
                </a:lnTo>
                <a:lnTo>
                  <a:pt x="0" y="5333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043" y="7519096"/>
            <a:ext cx="2537300" cy="1739204"/>
          </a:xfrm>
          <a:custGeom>
            <a:avLst/>
            <a:gdLst/>
            <a:ahLst/>
            <a:cxnLst/>
            <a:rect r="r" b="b" t="t" l="l"/>
            <a:pathLst>
              <a:path h="1739204" w="2537300">
                <a:moveTo>
                  <a:pt x="0" y="0"/>
                </a:moveTo>
                <a:lnTo>
                  <a:pt x="2537300" y="0"/>
                </a:lnTo>
                <a:lnTo>
                  <a:pt x="2537300" y="1739204"/>
                </a:lnTo>
                <a:lnTo>
                  <a:pt x="0" y="1739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3827">
            <a:off x="-3285101" y="-3904076"/>
            <a:ext cx="10955314" cy="7808151"/>
          </a:xfrm>
          <a:custGeom>
            <a:avLst/>
            <a:gdLst/>
            <a:ahLst/>
            <a:cxnLst/>
            <a:rect r="r" b="b" t="t" l="l"/>
            <a:pathLst>
              <a:path h="7808151" w="10955314">
                <a:moveTo>
                  <a:pt x="0" y="0"/>
                </a:moveTo>
                <a:lnTo>
                  <a:pt x="10955314" y="0"/>
                </a:lnTo>
                <a:lnTo>
                  <a:pt x="10955314" y="7808152"/>
                </a:lnTo>
                <a:lnTo>
                  <a:pt x="0" y="78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03322"/>
            <a:ext cx="12492485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系統架構圖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93371" y="2407817"/>
            <a:ext cx="11301259" cy="6173313"/>
          </a:xfrm>
          <a:custGeom>
            <a:avLst/>
            <a:gdLst/>
            <a:ahLst/>
            <a:cxnLst/>
            <a:rect r="r" b="b" t="t" l="l"/>
            <a:pathLst>
              <a:path h="6173313" w="11301259">
                <a:moveTo>
                  <a:pt x="0" y="0"/>
                </a:moveTo>
                <a:lnTo>
                  <a:pt x="11301258" y="0"/>
                </a:lnTo>
                <a:lnTo>
                  <a:pt x="11301258" y="6173313"/>
                </a:lnTo>
                <a:lnTo>
                  <a:pt x="0" y="617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88232">
            <a:off x="-311597" y="4350150"/>
            <a:ext cx="21200974" cy="15110512"/>
          </a:xfrm>
          <a:custGeom>
            <a:avLst/>
            <a:gdLst/>
            <a:ahLst/>
            <a:cxnLst/>
            <a:rect r="r" b="b" t="t" l="l"/>
            <a:pathLst>
              <a:path h="15110512" w="21200974">
                <a:moveTo>
                  <a:pt x="0" y="0"/>
                </a:moveTo>
                <a:lnTo>
                  <a:pt x="21200974" y="0"/>
                </a:lnTo>
                <a:lnTo>
                  <a:pt x="21200974" y="15110513"/>
                </a:lnTo>
                <a:lnTo>
                  <a:pt x="0" y="1511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310" y="3848549"/>
            <a:ext cx="2276348" cy="1832610"/>
            <a:chOff x="0" y="0"/>
            <a:chExt cx="5251450" cy="42277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31517"/>
              <a:ext cx="5152390" cy="4097193"/>
            </a:xfrm>
            <a:custGeom>
              <a:avLst/>
              <a:gdLst/>
              <a:ahLst/>
              <a:cxnLst/>
              <a:rect r="r" b="b" t="t" l="l"/>
              <a:pathLst>
                <a:path h="4097193" w="5152390">
                  <a:moveTo>
                    <a:pt x="238760" y="1107593"/>
                  </a:moveTo>
                  <a:cubicBezTo>
                    <a:pt x="1076960" y="234125"/>
                    <a:pt x="1206500" y="234125"/>
                    <a:pt x="1327150" y="409719"/>
                  </a:cubicBezTo>
                  <a:cubicBezTo>
                    <a:pt x="1452880" y="598820"/>
                    <a:pt x="1535430" y="1368732"/>
                    <a:pt x="1662430" y="1440771"/>
                  </a:cubicBezTo>
                  <a:cubicBezTo>
                    <a:pt x="1793240" y="1517312"/>
                    <a:pt x="1962150" y="936501"/>
                    <a:pt x="2103120" y="792424"/>
                  </a:cubicBezTo>
                  <a:cubicBezTo>
                    <a:pt x="2226310" y="670859"/>
                    <a:pt x="2338070" y="553796"/>
                    <a:pt x="2457450" y="603323"/>
                  </a:cubicBezTo>
                  <a:cubicBezTo>
                    <a:pt x="2590800" y="652849"/>
                    <a:pt x="2750820" y="1269679"/>
                    <a:pt x="2863850" y="1175129"/>
                  </a:cubicBezTo>
                  <a:cubicBezTo>
                    <a:pt x="2971800" y="1089583"/>
                    <a:pt x="3016250" y="279149"/>
                    <a:pt x="3129280" y="148579"/>
                  </a:cubicBezTo>
                  <a:cubicBezTo>
                    <a:pt x="3252470" y="0"/>
                    <a:pt x="3453130" y="261140"/>
                    <a:pt x="3590290" y="468250"/>
                  </a:cubicBezTo>
                  <a:cubicBezTo>
                    <a:pt x="3721100" y="661854"/>
                    <a:pt x="3816350" y="1305699"/>
                    <a:pt x="3935730" y="1328211"/>
                  </a:cubicBezTo>
                  <a:cubicBezTo>
                    <a:pt x="4053840" y="1350723"/>
                    <a:pt x="4163060" y="666356"/>
                    <a:pt x="4301490" y="594318"/>
                  </a:cubicBezTo>
                  <a:cubicBezTo>
                    <a:pt x="4456430" y="513275"/>
                    <a:pt x="4697730" y="796926"/>
                    <a:pt x="4827270" y="1008540"/>
                  </a:cubicBezTo>
                  <a:cubicBezTo>
                    <a:pt x="4913630" y="1148114"/>
                    <a:pt x="4975860" y="1359728"/>
                    <a:pt x="5024120" y="1530819"/>
                  </a:cubicBezTo>
                  <a:cubicBezTo>
                    <a:pt x="5059680" y="1656887"/>
                    <a:pt x="5083810" y="1769447"/>
                    <a:pt x="5102860" y="1904519"/>
                  </a:cubicBezTo>
                  <a:cubicBezTo>
                    <a:pt x="5123180" y="2039591"/>
                    <a:pt x="5138420" y="2192673"/>
                    <a:pt x="5144770" y="2345755"/>
                  </a:cubicBezTo>
                  <a:cubicBezTo>
                    <a:pt x="5152390" y="2498837"/>
                    <a:pt x="5152390" y="2660924"/>
                    <a:pt x="5144770" y="2814006"/>
                  </a:cubicBezTo>
                  <a:cubicBezTo>
                    <a:pt x="5137150" y="2967088"/>
                    <a:pt x="5123180" y="3120170"/>
                    <a:pt x="5102860" y="3255242"/>
                  </a:cubicBezTo>
                  <a:cubicBezTo>
                    <a:pt x="5081270" y="3390314"/>
                    <a:pt x="5053330" y="3520884"/>
                    <a:pt x="5021580" y="3628942"/>
                  </a:cubicBezTo>
                  <a:cubicBezTo>
                    <a:pt x="4991100" y="3732497"/>
                    <a:pt x="4951730" y="3822545"/>
                    <a:pt x="4912360" y="3890081"/>
                  </a:cubicBezTo>
                  <a:cubicBezTo>
                    <a:pt x="4872990" y="3953115"/>
                    <a:pt x="4828540" y="3993637"/>
                    <a:pt x="4785360" y="4011647"/>
                  </a:cubicBezTo>
                  <a:cubicBezTo>
                    <a:pt x="4742180" y="4029656"/>
                    <a:pt x="4696460" y="4016149"/>
                    <a:pt x="4654550" y="3984632"/>
                  </a:cubicBezTo>
                  <a:cubicBezTo>
                    <a:pt x="4612640" y="3953115"/>
                    <a:pt x="4569460" y="3890081"/>
                    <a:pt x="4532630" y="3809038"/>
                  </a:cubicBezTo>
                  <a:cubicBezTo>
                    <a:pt x="4494530" y="3732497"/>
                    <a:pt x="4460240" y="3624440"/>
                    <a:pt x="4432300" y="3507377"/>
                  </a:cubicBezTo>
                  <a:cubicBezTo>
                    <a:pt x="4404360" y="3390314"/>
                    <a:pt x="4380230" y="3250740"/>
                    <a:pt x="4363720" y="3106662"/>
                  </a:cubicBezTo>
                  <a:cubicBezTo>
                    <a:pt x="4348480" y="2962585"/>
                    <a:pt x="4338320" y="2805001"/>
                    <a:pt x="4335780" y="2651919"/>
                  </a:cubicBezTo>
                  <a:cubicBezTo>
                    <a:pt x="4334510" y="2494335"/>
                    <a:pt x="4339590" y="2332248"/>
                    <a:pt x="4351020" y="2183668"/>
                  </a:cubicBezTo>
                  <a:cubicBezTo>
                    <a:pt x="4362450" y="2039591"/>
                    <a:pt x="4382770" y="1891012"/>
                    <a:pt x="4406900" y="1760442"/>
                  </a:cubicBezTo>
                  <a:cubicBezTo>
                    <a:pt x="4431030" y="1634375"/>
                    <a:pt x="4462780" y="1517312"/>
                    <a:pt x="4497070" y="1422761"/>
                  </a:cubicBezTo>
                  <a:cubicBezTo>
                    <a:pt x="4532630" y="1332713"/>
                    <a:pt x="4573270" y="1256172"/>
                    <a:pt x="4613910" y="1206646"/>
                  </a:cubicBezTo>
                  <a:cubicBezTo>
                    <a:pt x="4655820" y="1157119"/>
                    <a:pt x="4701540" y="1130105"/>
                    <a:pt x="4744720" y="1134607"/>
                  </a:cubicBezTo>
                  <a:cubicBezTo>
                    <a:pt x="4787900" y="1134607"/>
                    <a:pt x="4833620" y="1161622"/>
                    <a:pt x="4874260" y="1211148"/>
                  </a:cubicBezTo>
                  <a:cubicBezTo>
                    <a:pt x="4914900" y="1260675"/>
                    <a:pt x="4955540" y="1337216"/>
                    <a:pt x="4991100" y="1427264"/>
                  </a:cubicBezTo>
                  <a:cubicBezTo>
                    <a:pt x="5025390" y="1521814"/>
                    <a:pt x="5057140" y="1643379"/>
                    <a:pt x="5081270" y="1769447"/>
                  </a:cubicBezTo>
                  <a:cubicBezTo>
                    <a:pt x="5105400" y="1895514"/>
                    <a:pt x="5124450" y="2044094"/>
                    <a:pt x="5135880" y="2192673"/>
                  </a:cubicBezTo>
                  <a:cubicBezTo>
                    <a:pt x="5147310" y="2341253"/>
                    <a:pt x="5152390" y="2503340"/>
                    <a:pt x="5149850" y="2656421"/>
                  </a:cubicBezTo>
                  <a:cubicBezTo>
                    <a:pt x="5147310" y="2814006"/>
                    <a:pt x="5137150" y="2971590"/>
                    <a:pt x="5120640" y="3115667"/>
                  </a:cubicBezTo>
                  <a:cubicBezTo>
                    <a:pt x="5104130" y="3255242"/>
                    <a:pt x="5081270" y="3399319"/>
                    <a:pt x="5052060" y="3511880"/>
                  </a:cubicBezTo>
                  <a:cubicBezTo>
                    <a:pt x="5024120" y="3628942"/>
                    <a:pt x="4988560" y="3737000"/>
                    <a:pt x="4951730" y="3813541"/>
                  </a:cubicBezTo>
                  <a:cubicBezTo>
                    <a:pt x="4914900" y="3894584"/>
                    <a:pt x="4871720" y="3953115"/>
                    <a:pt x="4829810" y="3984632"/>
                  </a:cubicBezTo>
                  <a:cubicBezTo>
                    <a:pt x="4786630" y="4020651"/>
                    <a:pt x="4740910" y="4029656"/>
                    <a:pt x="4697730" y="4011647"/>
                  </a:cubicBezTo>
                  <a:cubicBezTo>
                    <a:pt x="4654550" y="3993637"/>
                    <a:pt x="4616450" y="3948613"/>
                    <a:pt x="4570730" y="3885579"/>
                  </a:cubicBezTo>
                  <a:cubicBezTo>
                    <a:pt x="4511040" y="3795531"/>
                    <a:pt x="4447540" y="3525386"/>
                    <a:pt x="4370070" y="3498372"/>
                  </a:cubicBezTo>
                  <a:cubicBezTo>
                    <a:pt x="4274820" y="3471358"/>
                    <a:pt x="4160520" y="3840555"/>
                    <a:pt x="4036060" y="3894584"/>
                  </a:cubicBezTo>
                  <a:cubicBezTo>
                    <a:pt x="3886200" y="3957617"/>
                    <a:pt x="3684270" y="3872072"/>
                    <a:pt x="3531870" y="3746004"/>
                  </a:cubicBezTo>
                  <a:cubicBezTo>
                    <a:pt x="3393440" y="3628942"/>
                    <a:pt x="3274060" y="3178701"/>
                    <a:pt x="3154680" y="3205715"/>
                  </a:cubicBezTo>
                  <a:cubicBezTo>
                    <a:pt x="3039110" y="3232730"/>
                    <a:pt x="2954020" y="3795531"/>
                    <a:pt x="2827020" y="3858565"/>
                  </a:cubicBezTo>
                  <a:cubicBezTo>
                    <a:pt x="2672080" y="3939608"/>
                    <a:pt x="2435860" y="3363300"/>
                    <a:pt x="2278380" y="3417328"/>
                  </a:cubicBezTo>
                  <a:cubicBezTo>
                    <a:pt x="2152650" y="3462353"/>
                    <a:pt x="2068830" y="3836053"/>
                    <a:pt x="1949450" y="3935106"/>
                  </a:cubicBezTo>
                  <a:cubicBezTo>
                    <a:pt x="1819910" y="4043163"/>
                    <a:pt x="1657350" y="4097193"/>
                    <a:pt x="1526540" y="4002642"/>
                  </a:cubicBezTo>
                  <a:cubicBezTo>
                    <a:pt x="1399540" y="3908091"/>
                    <a:pt x="1292860" y="3561406"/>
                    <a:pt x="1173480" y="3403821"/>
                  </a:cubicBezTo>
                  <a:cubicBezTo>
                    <a:pt x="1056640" y="3255242"/>
                    <a:pt x="942340" y="3052633"/>
                    <a:pt x="819150" y="3066141"/>
                  </a:cubicBezTo>
                  <a:cubicBezTo>
                    <a:pt x="683260" y="3079648"/>
                    <a:pt x="482600" y="3520884"/>
                    <a:pt x="393700" y="3565908"/>
                  </a:cubicBezTo>
                  <a:cubicBezTo>
                    <a:pt x="355600" y="3588420"/>
                    <a:pt x="336550" y="3574913"/>
                    <a:pt x="307340" y="3561406"/>
                  </a:cubicBezTo>
                  <a:cubicBezTo>
                    <a:pt x="279400" y="3547898"/>
                    <a:pt x="251460" y="3520884"/>
                    <a:pt x="224790" y="3480362"/>
                  </a:cubicBezTo>
                  <a:cubicBezTo>
                    <a:pt x="198120" y="3444343"/>
                    <a:pt x="172720" y="3394816"/>
                    <a:pt x="148590" y="3331783"/>
                  </a:cubicBezTo>
                  <a:cubicBezTo>
                    <a:pt x="125730" y="3273251"/>
                    <a:pt x="104140" y="3201213"/>
                    <a:pt x="85090" y="3124672"/>
                  </a:cubicBezTo>
                  <a:cubicBezTo>
                    <a:pt x="67310" y="3048131"/>
                    <a:pt x="50800" y="2962585"/>
                    <a:pt x="38100" y="2868035"/>
                  </a:cubicBezTo>
                  <a:cubicBezTo>
                    <a:pt x="25400" y="2777987"/>
                    <a:pt x="15240" y="2678934"/>
                    <a:pt x="8890" y="2579881"/>
                  </a:cubicBezTo>
                  <a:cubicBezTo>
                    <a:pt x="2540" y="2480828"/>
                    <a:pt x="0" y="2377272"/>
                    <a:pt x="1270" y="2278219"/>
                  </a:cubicBezTo>
                  <a:cubicBezTo>
                    <a:pt x="1270" y="2174664"/>
                    <a:pt x="5080" y="2071108"/>
                    <a:pt x="12700" y="1972055"/>
                  </a:cubicBezTo>
                  <a:cubicBezTo>
                    <a:pt x="20320" y="1877505"/>
                    <a:pt x="31750" y="1778452"/>
                    <a:pt x="45720" y="1688403"/>
                  </a:cubicBezTo>
                  <a:cubicBezTo>
                    <a:pt x="59690" y="1602858"/>
                    <a:pt x="76200" y="1517312"/>
                    <a:pt x="95250" y="1440771"/>
                  </a:cubicBezTo>
                  <a:cubicBezTo>
                    <a:pt x="115570" y="1368732"/>
                    <a:pt x="138430" y="1301196"/>
                    <a:pt x="161290" y="1242665"/>
                  </a:cubicBezTo>
                  <a:cubicBezTo>
                    <a:pt x="185420" y="1188636"/>
                    <a:pt x="238760" y="1107593"/>
                    <a:pt x="238760" y="1107593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2693825" y="132211"/>
            <a:ext cx="225742" cy="771525"/>
            <a:chOff x="0" y="0"/>
            <a:chExt cx="300990" cy="1028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9530"/>
              <a:ext cx="218440" cy="930910"/>
            </a:xfrm>
            <a:custGeom>
              <a:avLst/>
              <a:gdLst/>
              <a:ahLst/>
              <a:cxnLst/>
              <a:rect r="r" b="b" t="t" l="l"/>
              <a:pathLst>
                <a:path h="930910" w="218440">
                  <a:moveTo>
                    <a:pt x="0" y="829310"/>
                  </a:moveTo>
                  <a:cubicBezTo>
                    <a:pt x="11430" y="50800"/>
                    <a:pt x="13970" y="48260"/>
                    <a:pt x="21590" y="39370"/>
                  </a:cubicBezTo>
                  <a:cubicBezTo>
                    <a:pt x="33020" y="27940"/>
                    <a:pt x="54610" y="10160"/>
                    <a:pt x="73660" y="5080"/>
                  </a:cubicBezTo>
                  <a:cubicBezTo>
                    <a:pt x="91440" y="0"/>
                    <a:pt x="116840" y="1270"/>
                    <a:pt x="134620" y="8890"/>
                  </a:cubicBezTo>
                  <a:cubicBezTo>
                    <a:pt x="153670" y="15240"/>
                    <a:pt x="172720" y="31750"/>
                    <a:pt x="182880" y="48260"/>
                  </a:cubicBezTo>
                  <a:cubicBezTo>
                    <a:pt x="193040" y="64770"/>
                    <a:pt x="196850" y="92710"/>
                    <a:pt x="195580" y="109220"/>
                  </a:cubicBezTo>
                  <a:cubicBezTo>
                    <a:pt x="195580" y="120650"/>
                    <a:pt x="193040" y="129540"/>
                    <a:pt x="187960" y="139700"/>
                  </a:cubicBezTo>
                  <a:cubicBezTo>
                    <a:pt x="179070" y="153670"/>
                    <a:pt x="162560" y="175260"/>
                    <a:pt x="144780" y="184150"/>
                  </a:cubicBezTo>
                  <a:cubicBezTo>
                    <a:pt x="127000" y="194310"/>
                    <a:pt x="102870" y="198120"/>
                    <a:pt x="83820" y="194310"/>
                  </a:cubicBezTo>
                  <a:cubicBezTo>
                    <a:pt x="63500" y="191770"/>
                    <a:pt x="41910" y="180340"/>
                    <a:pt x="27940" y="165100"/>
                  </a:cubicBezTo>
                  <a:cubicBezTo>
                    <a:pt x="15240" y="151130"/>
                    <a:pt x="5080" y="128270"/>
                    <a:pt x="2540" y="109220"/>
                  </a:cubicBezTo>
                  <a:cubicBezTo>
                    <a:pt x="0" y="90170"/>
                    <a:pt x="6350" y="64770"/>
                    <a:pt x="15240" y="48260"/>
                  </a:cubicBezTo>
                  <a:cubicBezTo>
                    <a:pt x="25400" y="31750"/>
                    <a:pt x="48260" y="15240"/>
                    <a:pt x="63500" y="8890"/>
                  </a:cubicBezTo>
                  <a:cubicBezTo>
                    <a:pt x="73660" y="2540"/>
                    <a:pt x="82550" y="1270"/>
                    <a:pt x="93980" y="1270"/>
                  </a:cubicBezTo>
                  <a:cubicBezTo>
                    <a:pt x="110490" y="2540"/>
                    <a:pt x="139700" y="10160"/>
                    <a:pt x="153670" y="17780"/>
                  </a:cubicBezTo>
                  <a:cubicBezTo>
                    <a:pt x="163830" y="24130"/>
                    <a:pt x="170180" y="29210"/>
                    <a:pt x="176530" y="39370"/>
                  </a:cubicBezTo>
                  <a:cubicBezTo>
                    <a:pt x="185420" y="53340"/>
                    <a:pt x="191770" y="67310"/>
                    <a:pt x="196850" y="99060"/>
                  </a:cubicBezTo>
                  <a:cubicBezTo>
                    <a:pt x="214630" y="205740"/>
                    <a:pt x="218440" y="717550"/>
                    <a:pt x="198120" y="829310"/>
                  </a:cubicBezTo>
                  <a:cubicBezTo>
                    <a:pt x="191770" y="864870"/>
                    <a:pt x="187960" y="878840"/>
                    <a:pt x="173990" y="895350"/>
                  </a:cubicBezTo>
                  <a:cubicBezTo>
                    <a:pt x="158750" y="911860"/>
                    <a:pt x="133350" y="925830"/>
                    <a:pt x="111760" y="928370"/>
                  </a:cubicBezTo>
                  <a:cubicBezTo>
                    <a:pt x="88900" y="930910"/>
                    <a:pt x="59690" y="922020"/>
                    <a:pt x="43180" y="911860"/>
                  </a:cubicBezTo>
                  <a:cubicBezTo>
                    <a:pt x="27940" y="902970"/>
                    <a:pt x="17780" y="889000"/>
                    <a:pt x="11430" y="876300"/>
                  </a:cubicBezTo>
                  <a:cubicBezTo>
                    <a:pt x="3810" y="862330"/>
                    <a:pt x="0" y="829310"/>
                    <a:pt x="0" y="8293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2064223" y="477016"/>
            <a:ext cx="549593" cy="509588"/>
            <a:chOff x="0" y="0"/>
            <a:chExt cx="732790" cy="679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48260"/>
              <a:ext cx="635000" cy="581660"/>
            </a:xfrm>
            <a:custGeom>
              <a:avLst/>
              <a:gdLst/>
              <a:ahLst/>
              <a:cxnLst/>
              <a:rect r="r" b="b" t="t" l="l"/>
              <a:pathLst>
                <a:path h="581660" w="635000">
                  <a:moveTo>
                    <a:pt x="461010" y="549910"/>
                  </a:moveTo>
                  <a:cubicBezTo>
                    <a:pt x="165100" y="254000"/>
                    <a:pt x="49530" y="201930"/>
                    <a:pt x="17780" y="157480"/>
                  </a:cubicBezTo>
                  <a:cubicBezTo>
                    <a:pt x="2540" y="134620"/>
                    <a:pt x="0" y="115570"/>
                    <a:pt x="0" y="96520"/>
                  </a:cubicBezTo>
                  <a:cubicBezTo>
                    <a:pt x="1270" y="76200"/>
                    <a:pt x="13970" y="50800"/>
                    <a:pt x="22860" y="36830"/>
                  </a:cubicBezTo>
                  <a:cubicBezTo>
                    <a:pt x="30480" y="27940"/>
                    <a:pt x="36830" y="21590"/>
                    <a:pt x="46990" y="16510"/>
                  </a:cubicBezTo>
                  <a:cubicBezTo>
                    <a:pt x="62230" y="8890"/>
                    <a:pt x="88900" y="0"/>
                    <a:pt x="109220" y="2540"/>
                  </a:cubicBezTo>
                  <a:cubicBezTo>
                    <a:pt x="128270" y="3810"/>
                    <a:pt x="152400" y="13970"/>
                    <a:pt x="166370" y="27940"/>
                  </a:cubicBezTo>
                  <a:cubicBezTo>
                    <a:pt x="181610" y="41910"/>
                    <a:pt x="191770" y="67310"/>
                    <a:pt x="196850" y="83820"/>
                  </a:cubicBezTo>
                  <a:cubicBezTo>
                    <a:pt x="199390" y="95250"/>
                    <a:pt x="199390" y="104140"/>
                    <a:pt x="196850" y="115570"/>
                  </a:cubicBezTo>
                  <a:cubicBezTo>
                    <a:pt x="193040" y="132080"/>
                    <a:pt x="182880" y="157480"/>
                    <a:pt x="167640" y="171450"/>
                  </a:cubicBezTo>
                  <a:cubicBezTo>
                    <a:pt x="153670" y="185420"/>
                    <a:pt x="130810" y="196850"/>
                    <a:pt x="110490" y="198120"/>
                  </a:cubicBezTo>
                  <a:cubicBezTo>
                    <a:pt x="91440" y="200660"/>
                    <a:pt x="66040" y="195580"/>
                    <a:pt x="49530" y="185420"/>
                  </a:cubicBezTo>
                  <a:cubicBezTo>
                    <a:pt x="31750" y="175260"/>
                    <a:pt x="15240" y="153670"/>
                    <a:pt x="7620" y="138430"/>
                  </a:cubicBezTo>
                  <a:cubicBezTo>
                    <a:pt x="2540" y="127000"/>
                    <a:pt x="0" y="119380"/>
                    <a:pt x="1270" y="106680"/>
                  </a:cubicBezTo>
                  <a:cubicBezTo>
                    <a:pt x="1270" y="90170"/>
                    <a:pt x="6350" y="62230"/>
                    <a:pt x="16510" y="45720"/>
                  </a:cubicBezTo>
                  <a:cubicBezTo>
                    <a:pt x="27940" y="29210"/>
                    <a:pt x="48260" y="13970"/>
                    <a:pt x="67310" y="7620"/>
                  </a:cubicBezTo>
                  <a:cubicBezTo>
                    <a:pt x="85090" y="1270"/>
                    <a:pt x="106680" y="0"/>
                    <a:pt x="129540" y="6350"/>
                  </a:cubicBezTo>
                  <a:cubicBezTo>
                    <a:pt x="165100" y="16510"/>
                    <a:pt x="209550" y="53340"/>
                    <a:pt x="248920" y="81280"/>
                  </a:cubicBezTo>
                  <a:cubicBezTo>
                    <a:pt x="289560" y="111760"/>
                    <a:pt x="322580" y="140970"/>
                    <a:pt x="368300" y="181610"/>
                  </a:cubicBezTo>
                  <a:cubicBezTo>
                    <a:pt x="434340" y="241300"/>
                    <a:pt x="566420" y="361950"/>
                    <a:pt x="603250" y="408940"/>
                  </a:cubicBezTo>
                  <a:cubicBezTo>
                    <a:pt x="617220" y="426720"/>
                    <a:pt x="623570" y="434340"/>
                    <a:pt x="628650" y="449580"/>
                  </a:cubicBezTo>
                  <a:cubicBezTo>
                    <a:pt x="632460" y="464820"/>
                    <a:pt x="635000" y="481330"/>
                    <a:pt x="631190" y="497840"/>
                  </a:cubicBezTo>
                  <a:cubicBezTo>
                    <a:pt x="626110" y="516890"/>
                    <a:pt x="612140" y="544830"/>
                    <a:pt x="594360" y="558800"/>
                  </a:cubicBezTo>
                  <a:cubicBezTo>
                    <a:pt x="576580" y="572770"/>
                    <a:pt x="548640" y="581660"/>
                    <a:pt x="527050" y="579120"/>
                  </a:cubicBezTo>
                  <a:cubicBezTo>
                    <a:pt x="504190" y="577850"/>
                    <a:pt x="461010" y="549910"/>
                    <a:pt x="461010" y="5499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777520" y="1174739"/>
            <a:ext cx="656272" cy="249555"/>
            <a:chOff x="0" y="0"/>
            <a:chExt cx="875030" cy="3327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530" y="34290"/>
              <a:ext cx="775970" cy="247650"/>
            </a:xfrm>
            <a:custGeom>
              <a:avLst/>
              <a:gdLst/>
              <a:ahLst/>
              <a:cxnLst/>
              <a:rect r="r" b="b" t="t" l="l"/>
              <a:pathLst>
                <a:path h="247650" w="775970">
                  <a:moveTo>
                    <a:pt x="661670" y="247650"/>
                  </a:moveTo>
                  <a:cubicBezTo>
                    <a:pt x="300990" y="217170"/>
                    <a:pt x="132080" y="237490"/>
                    <a:pt x="71120" y="215900"/>
                  </a:cubicBezTo>
                  <a:cubicBezTo>
                    <a:pt x="43180" y="205740"/>
                    <a:pt x="30480" y="193040"/>
                    <a:pt x="19050" y="176530"/>
                  </a:cubicBezTo>
                  <a:cubicBezTo>
                    <a:pt x="7620" y="158750"/>
                    <a:pt x="0" y="133350"/>
                    <a:pt x="1270" y="113030"/>
                  </a:cubicBezTo>
                  <a:cubicBezTo>
                    <a:pt x="2540" y="92710"/>
                    <a:pt x="15240" y="66040"/>
                    <a:pt x="25400" y="52070"/>
                  </a:cubicBezTo>
                  <a:cubicBezTo>
                    <a:pt x="33020" y="41910"/>
                    <a:pt x="39370" y="35560"/>
                    <a:pt x="50800" y="30480"/>
                  </a:cubicBezTo>
                  <a:cubicBezTo>
                    <a:pt x="67310" y="22860"/>
                    <a:pt x="93980" y="13970"/>
                    <a:pt x="115570" y="16510"/>
                  </a:cubicBezTo>
                  <a:cubicBezTo>
                    <a:pt x="135890" y="19050"/>
                    <a:pt x="160020" y="30480"/>
                    <a:pt x="173990" y="44450"/>
                  </a:cubicBezTo>
                  <a:cubicBezTo>
                    <a:pt x="189230" y="58420"/>
                    <a:pt x="201930" y="81280"/>
                    <a:pt x="205740" y="102870"/>
                  </a:cubicBezTo>
                  <a:cubicBezTo>
                    <a:pt x="208280" y="123190"/>
                    <a:pt x="204470" y="148590"/>
                    <a:pt x="194310" y="167640"/>
                  </a:cubicBezTo>
                  <a:cubicBezTo>
                    <a:pt x="184150" y="185420"/>
                    <a:pt x="162560" y="203200"/>
                    <a:pt x="146050" y="212090"/>
                  </a:cubicBezTo>
                  <a:cubicBezTo>
                    <a:pt x="135890" y="218440"/>
                    <a:pt x="127000" y="220980"/>
                    <a:pt x="114300" y="220980"/>
                  </a:cubicBezTo>
                  <a:cubicBezTo>
                    <a:pt x="96520" y="220980"/>
                    <a:pt x="68580" y="217170"/>
                    <a:pt x="50800" y="207010"/>
                  </a:cubicBezTo>
                  <a:cubicBezTo>
                    <a:pt x="33020" y="195580"/>
                    <a:pt x="16510" y="172720"/>
                    <a:pt x="7620" y="156210"/>
                  </a:cubicBezTo>
                  <a:cubicBezTo>
                    <a:pt x="2540" y="144780"/>
                    <a:pt x="1270" y="135890"/>
                    <a:pt x="1270" y="124460"/>
                  </a:cubicBezTo>
                  <a:cubicBezTo>
                    <a:pt x="1270" y="106680"/>
                    <a:pt x="7620" y="77470"/>
                    <a:pt x="19050" y="60960"/>
                  </a:cubicBezTo>
                  <a:cubicBezTo>
                    <a:pt x="30480" y="43180"/>
                    <a:pt x="44450" y="30480"/>
                    <a:pt x="71120" y="21590"/>
                  </a:cubicBezTo>
                  <a:cubicBezTo>
                    <a:pt x="134620" y="0"/>
                    <a:pt x="308610" y="19050"/>
                    <a:pt x="415290" y="24130"/>
                  </a:cubicBezTo>
                  <a:cubicBezTo>
                    <a:pt x="510540" y="27940"/>
                    <a:pt x="626110" y="27940"/>
                    <a:pt x="683260" y="44450"/>
                  </a:cubicBezTo>
                  <a:cubicBezTo>
                    <a:pt x="713740" y="52070"/>
                    <a:pt x="732790" y="60960"/>
                    <a:pt x="748030" y="77470"/>
                  </a:cubicBezTo>
                  <a:cubicBezTo>
                    <a:pt x="763270" y="93980"/>
                    <a:pt x="773430" y="124460"/>
                    <a:pt x="774700" y="144780"/>
                  </a:cubicBezTo>
                  <a:cubicBezTo>
                    <a:pt x="775970" y="161290"/>
                    <a:pt x="770890" y="177800"/>
                    <a:pt x="763270" y="191770"/>
                  </a:cubicBezTo>
                  <a:cubicBezTo>
                    <a:pt x="755650" y="205740"/>
                    <a:pt x="745490" y="219710"/>
                    <a:pt x="731520" y="228600"/>
                  </a:cubicBezTo>
                  <a:cubicBezTo>
                    <a:pt x="713740" y="240030"/>
                    <a:pt x="661670" y="247650"/>
                    <a:pt x="661670" y="2476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42622" y="2331110"/>
            <a:ext cx="948690" cy="298132"/>
            <a:chOff x="0" y="0"/>
            <a:chExt cx="1264920" cy="3975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9530" y="48260"/>
              <a:ext cx="1164590" cy="309880"/>
            </a:xfrm>
            <a:custGeom>
              <a:avLst/>
              <a:gdLst/>
              <a:ahLst/>
              <a:cxnLst/>
              <a:rect r="r" b="b" t="t" l="l"/>
              <a:pathLst>
                <a:path h="309880" w="1164590">
                  <a:moveTo>
                    <a:pt x="82550" y="107950"/>
                  </a:moveTo>
                  <a:cubicBezTo>
                    <a:pt x="701040" y="24130"/>
                    <a:pt x="1000760" y="0"/>
                    <a:pt x="1069340" y="2540"/>
                  </a:cubicBezTo>
                  <a:cubicBezTo>
                    <a:pt x="1084580" y="2540"/>
                    <a:pt x="1088390" y="2540"/>
                    <a:pt x="1098550" y="6350"/>
                  </a:cubicBezTo>
                  <a:cubicBezTo>
                    <a:pt x="1113790" y="12700"/>
                    <a:pt x="1135380" y="25400"/>
                    <a:pt x="1146810" y="40640"/>
                  </a:cubicBezTo>
                  <a:cubicBezTo>
                    <a:pt x="1156970" y="55880"/>
                    <a:pt x="1163320" y="78740"/>
                    <a:pt x="1163320" y="97790"/>
                  </a:cubicBezTo>
                  <a:cubicBezTo>
                    <a:pt x="1162050" y="115570"/>
                    <a:pt x="1154430" y="138430"/>
                    <a:pt x="1143000" y="152400"/>
                  </a:cubicBezTo>
                  <a:cubicBezTo>
                    <a:pt x="1130300" y="167640"/>
                    <a:pt x="1111250" y="180340"/>
                    <a:pt x="1092200" y="184150"/>
                  </a:cubicBezTo>
                  <a:cubicBezTo>
                    <a:pt x="1074420" y="187960"/>
                    <a:pt x="1049020" y="184150"/>
                    <a:pt x="1033780" y="179070"/>
                  </a:cubicBezTo>
                  <a:cubicBezTo>
                    <a:pt x="1023620" y="175260"/>
                    <a:pt x="1016000" y="171450"/>
                    <a:pt x="1008380" y="162560"/>
                  </a:cubicBezTo>
                  <a:cubicBezTo>
                    <a:pt x="998220" y="151130"/>
                    <a:pt x="984250" y="127000"/>
                    <a:pt x="980440" y="111760"/>
                  </a:cubicBezTo>
                  <a:cubicBezTo>
                    <a:pt x="976630" y="100330"/>
                    <a:pt x="976630" y="92710"/>
                    <a:pt x="979170" y="81280"/>
                  </a:cubicBezTo>
                  <a:cubicBezTo>
                    <a:pt x="982980" y="66040"/>
                    <a:pt x="993140" y="41910"/>
                    <a:pt x="1005840" y="29210"/>
                  </a:cubicBezTo>
                  <a:cubicBezTo>
                    <a:pt x="1019810" y="15240"/>
                    <a:pt x="1040130" y="5080"/>
                    <a:pt x="1059180" y="2540"/>
                  </a:cubicBezTo>
                  <a:cubicBezTo>
                    <a:pt x="1076960" y="0"/>
                    <a:pt x="1101090" y="5080"/>
                    <a:pt x="1116330" y="13970"/>
                  </a:cubicBezTo>
                  <a:cubicBezTo>
                    <a:pt x="1132840" y="24130"/>
                    <a:pt x="1148080" y="41910"/>
                    <a:pt x="1155700" y="58420"/>
                  </a:cubicBezTo>
                  <a:cubicBezTo>
                    <a:pt x="1163320" y="76200"/>
                    <a:pt x="1164590" y="99060"/>
                    <a:pt x="1160780" y="116840"/>
                  </a:cubicBezTo>
                  <a:cubicBezTo>
                    <a:pt x="1155700" y="135890"/>
                    <a:pt x="1139190" y="156210"/>
                    <a:pt x="1127760" y="166370"/>
                  </a:cubicBezTo>
                  <a:cubicBezTo>
                    <a:pt x="1120140" y="173990"/>
                    <a:pt x="1117600" y="176530"/>
                    <a:pt x="1102360" y="181610"/>
                  </a:cubicBezTo>
                  <a:cubicBezTo>
                    <a:pt x="1037590" y="199390"/>
                    <a:pt x="736600" y="191770"/>
                    <a:pt x="562610" y="212090"/>
                  </a:cubicBezTo>
                  <a:cubicBezTo>
                    <a:pt x="398780" y="231140"/>
                    <a:pt x="168910" y="309880"/>
                    <a:pt x="86360" y="297180"/>
                  </a:cubicBezTo>
                  <a:cubicBezTo>
                    <a:pt x="55880" y="293370"/>
                    <a:pt x="40640" y="283210"/>
                    <a:pt x="26670" y="267970"/>
                  </a:cubicBezTo>
                  <a:cubicBezTo>
                    <a:pt x="11430" y="251460"/>
                    <a:pt x="1270" y="226060"/>
                    <a:pt x="1270" y="204470"/>
                  </a:cubicBezTo>
                  <a:cubicBezTo>
                    <a:pt x="0" y="184150"/>
                    <a:pt x="10160" y="157480"/>
                    <a:pt x="22860" y="140970"/>
                  </a:cubicBezTo>
                  <a:cubicBezTo>
                    <a:pt x="36830" y="124460"/>
                    <a:pt x="82550" y="107950"/>
                    <a:pt x="82550" y="1079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6301664" y="2752115"/>
            <a:ext cx="524828" cy="732472"/>
            <a:chOff x="0" y="0"/>
            <a:chExt cx="699770" cy="976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3180" y="49530"/>
              <a:ext cx="608330" cy="877570"/>
            </a:xfrm>
            <a:custGeom>
              <a:avLst/>
              <a:gdLst/>
              <a:ahLst/>
              <a:cxnLst/>
              <a:rect r="r" b="b" t="t" l="l"/>
              <a:pathLst>
                <a:path h="877570" w="608330">
                  <a:moveTo>
                    <a:pt x="173990" y="30480"/>
                  </a:moveTo>
                  <a:cubicBezTo>
                    <a:pt x="326390" y="204470"/>
                    <a:pt x="516890" y="521970"/>
                    <a:pt x="568960" y="638810"/>
                  </a:cubicBezTo>
                  <a:cubicBezTo>
                    <a:pt x="591820" y="692150"/>
                    <a:pt x="603250" y="726440"/>
                    <a:pt x="605790" y="760730"/>
                  </a:cubicBezTo>
                  <a:cubicBezTo>
                    <a:pt x="607060" y="784860"/>
                    <a:pt x="604520" y="805180"/>
                    <a:pt x="595630" y="822960"/>
                  </a:cubicBezTo>
                  <a:cubicBezTo>
                    <a:pt x="586740" y="839470"/>
                    <a:pt x="565150" y="857250"/>
                    <a:pt x="551180" y="866140"/>
                  </a:cubicBezTo>
                  <a:cubicBezTo>
                    <a:pt x="541020" y="872490"/>
                    <a:pt x="532130" y="873760"/>
                    <a:pt x="520700" y="875030"/>
                  </a:cubicBezTo>
                  <a:cubicBezTo>
                    <a:pt x="504190" y="875030"/>
                    <a:pt x="474980" y="868680"/>
                    <a:pt x="459740" y="861060"/>
                  </a:cubicBezTo>
                  <a:cubicBezTo>
                    <a:pt x="448310" y="855980"/>
                    <a:pt x="441960" y="850900"/>
                    <a:pt x="434340" y="840740"/>
                  </a:cubicBezTo>
                  <a:cubicBezTo>
                    <a:pt x="425450" y="828040"/>
                    <a:pt x="414020" y="800100"/>
                    <a:pt x="411480" y="783590"/>
                  </a:cubicBezTo>
                  <a:cubicBezTo>
                    <a:pt x="410210" y="772160"/>
                    <a:pt x="410210" y="763270"/>
                    <a:pt x="414020" y="751840"/>
                  </a:cubicBezTo>
                  <a:cubicBezTo>
                    <a:pt x="420370" y="736600"/>
                    <a:pt x="436880" y="711200"/>
                    <a:pt x="449580" y="699770"/>
                  </a:cubicBezTo>
                  <a:cubicBezTo>
                    <a:pt x="458470" y="692150"/>
                    <a:pt x="466090" y="688340"/>
                    <a:pt x="477520" y="684530"/>
                  </a:cubicBezTo>
                  <a:cubicBezTo>
                    <a:pt x="492760" y="680720"/>
                    <a:pt x="523240" y="680720"/>
                    <a:pt x="539750" y="684530"/>
                  </a:cubicBezTo>
                  <a:cubicBezTo>
                    <a:pt x="551180" y="687070"/>
                    <a:pt x="558800" y="690880"/>
                    <a:pt x="567690" y="698500"/>
                  </a:cubicBezTo>
                  <a:cubicBezTo>
                    <a:pt x="580390" y="709930"/>
                    <a:pt x="598170" y="731520"/>
                    <a:pt x="603250" y="750570"/>
                  </a:cubicBezTo>
                  <a:cubicBezTo>
                    <a:pt x="608330" y="769620"/>
                    <a:pt x="607060" y="795020"/>
                    <a:pt x="600710" y="812800"/>
                  </a:cubicBezTo>
                  <a:cubicBezTo>
                    <a:pt x="593090" y="831850"/>
                    <a:pt x="574040" y="850900"/>
                    <a:pt x="560070" y="861060"/>
                  </a:cubicBezTo>
                  <a:cubicBezTo>
                    <a:pt x="551180" y="867410"/>
                    <a:pt x="541020" y="869950"/>
                    <a:pt x="530860" y="872490"/>
                  </a:cubicBezTo>
                  <a:cubicBezTo>
                    <a:pt x="520700" y="875030"/>
                    <a:pt x="510540" y="877570"/>
                    <a:pt x="499110" y="875030"/>
                  </a:cubicBezTo>
                  <a:cubicBezTo>
                    <a:pt x="482600" y="871220"/>
                    <a:pt x="459740" y="867410"/>
                    <a:pt x="441960" y="848360"/>
                  </a:cubicBezTo>
                  <a:cubicBezTo>
                    <a:pt x="406400" y="812800"/>
                    <a:pt x="384810" y="699770"/>
                    <a:pt x="347980" y="626110"/>
                  </a:cubicBezTo>
                  <a:cubicBezTo>
                    <a:pt x="308610" y="549910"/>
                    <a:pt x="256540" y="468630"/>
                    <a:pt x="213360" y="401320"/>
                  </a:cubicBezTo>
                  <a:cubicBezTo>
                    <a:pt x="177800" y="345440"/>
                    <a:pt x="146050" y="294640"/>
                    <a:pt x="110490" y="248920"/>
                  </a:cubicBezTo>
                  <a:cubicBezTo>
                    <a:pt x="77470" y="205740"/>
                    <a:pt x="20320" y="166370"/>
                    <a:pt x="7620" y="129540"/>
                  </a:cubicBezTo>
                  <a:cubicBezTo>
                    <a:pt x="0" y="105410"/>
                    <a:pt x="5080" y="78740"/>
                    <a:pt x="12700" y="59690"/>
                  </a:cubicBezTo>
                  <a:cubicBezTo>
                    <a:pt x="17780" y="44450"/>
                    <a:pt x="27940" y="31750"/>
                    <a:pt x="41910" y="21590"/>
                  </a:cubicBezTo>
                  <a:cubicBezTo>
                    <a:pt x="58420" y="10160"/>
                    <a:pt x="86360" y="0"/>
                    <a:pt x="109220" y="1270"/>
                  </a:cubicBezTo>
                  <a:cubicBezTo>
                    <a:pt x="130810" y="254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704286" y="756098"/>
            <a:ext cx="14597378" cy="28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使用技術與工具</a:t>
            </a:r>
          </a:p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Technology and tools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871134" y="2833078"/>
            <a:ext cx="227647" cy="490538"/>
            <a:chOff x="0" y="0"/>
            <a:chExt cx="303530" cy="6540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4290" y="46990"/>
              <a:ext cx="218440" cy="557530"/>
            </a:xfrm>
            <a:custGeom>
              <a:avLst/>
              <a:gdLst/>
              <a:ahLst/>
              <a:cxnLst/>
              <a:rect r="r" b="b" t="t" l="l"/>
              <a:pathLst>
                <a:path h="557530" w="218440">
                  <a:moveTo>
                    <a:pt x="218440" y="102870"/>
                  </a:moveTo>
                  <a:cubicBezTo>
                    <a:pt x="212090" y="483870"/>
                    <a:pt x="209550" y="500380"/>
                    <a:pt x="196850" y="515620"/>
                  </a:cubicBezTo>
                  <a:cubicBezTo>
                    <a:pt x="184150" y="532130"/>
                    <a:pt x="163830" y="546100"/>
                    <a:pt x="143510" y="551180"/>
                  </a:cubicBezTo>
                  <a:cubicBezTo>
                    <a:pt x="124460" y="557530"/>
                    <a:pt x="99060" y="556260"/>
                    <a:pt x="80010" y="548640"/>
                  </a:cubicBezTo>
                  <a:cubicBezTo>
                    <a:pt x="60960" y="541020"/>
                    <a:pt x="41910" y="524510"/>
                    <a:pt x="31750" y="506730"/>
                  </a:cubicBezTo>
                  <a:cubicBezTo>
                    <a:pt x="21590" y="488950"/>
                    <a:pt x="15240" y="464820"/>
                    <a:pt x="17780" y="444500"/>
                  </a:cubicBezTo>
                  <a:cubicBezTo>
                    <a:pt x="20320" y="424180"/>
                    <a:pt x="34290" y="400050"/>
                    <a:pt x="44450" y="386080"/>
                  </a:cubicBezTo>
                  <a:cubicBezTo>
                    <a:pt x="52070" y="377190"/>
                    <a:pt x="59690" y="372110"/>
                    <a:pt x="69850" y="367030"/>
                  </a:cubicBezTo>
                  <a:cubicBezTo>
                    <a:pt x="86360" y="360680"/>
                    <a:pt x="113030" y="353060"/>
                    <a:pt x="133350" y="356870"/>
                  </a:cubicBezTo>
                  <a:cubicBezTo>
                    <a:pt x="153670" y="359410"/>
                    <a:pt x="176530" y="372110"/>
                    <a:pt x="190500" y="386080"/>
                  </a:cubicBezTo>
                  <a:cubicBezTo>
                    <a:pt x="203200" y="401320"/>
                    <a:pt x="214630" y="424180"/>
                    <a:pt x="217170" y="444500"/>
                  </a:cubicBezTo>
                  <a:cubicBezTo>
                    <a:pt x="218440" y="464820"/>
                    <a:pt x="210820" y="491490"/>
                    <a:pt x="203200" y="506730"/>
                  </a:cubicBezTo>
                  <a:cubicBezTo>
                    <a:pt x="198120" y="518160"/>
                    <a:pt x="191770" y="524510"/>
                    <a:pt x="181610" y="532130"/>
                  </a:cubicBezTo>
                  <a:cubicBezTo>
                    <a:pt x="167640" y="541020"/>
                    <a:pt x="142240" y="553720"/>
                    <a:pt x="123190" y="554990"/>
                  </a:cubicBezTo>
                  <a:cubicBezTo>
                    <a:pt x="102870" y="556260"/>
                    <a:pt x="77470" y="549910"/>
                    <a:pt x="60960" y="538480"/>
                  </a:cubicBezTo>
                  <a:cubicBezTo>
                    <a:pt x="44450" y="527050"/>
                    <a:pt x="31750" y="514350"/>
                    <a:pt x="22860" y="487680"/>
                  </a:cubicBezTo>
                  <a:cubicBezTo>
                    <a:pt x="0" y="420370"/>
                    <a:pt x="8890" y="168910"/>
                    <a:pt x="16510" y="102870"/>
                  </a:cubicBezTo>
                  <a:cubicBezTo>
                    <a:pt x="19050" y="80010"/>
                    <a:pt x="20320" y="69850"/>
                    <a:pt x="27940" y="55880"/>
                  </a:cubicBezTo>
                  <a:cubicBezTo>
                    <a:pt x="35560" y="43180"/>
                    <a:pt x="45720" y="29210"/>
                    <a:pt x="59690" y="20320"/>
                  </a:cubicBezTo>
                  <a:cubicBezTo>
                    <a:pt x="77470" y="10160"/>
                    <a:pt x="106680" y="0"/>
                    <a:pt x="129540" y="3810"/>
                  </a:cubicBezTo>
                  <a:cubicBezTo>
                    <a:pt x="151130" y="6350"/>
                    <a:pt x="177800" y="20320"/>
                    <a:pt x="193040" y="36830"/>
                  </a:cubicBezTo>
                  <a:cubicBezTo>
                    <a:pt x="207010" y="53340"/>
                    <a:pt x="218440" y="102870"/>
                    <a:pt x="218440" y="1028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00917" y="5862134"/>
            <a:ext cx="3661586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HTML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CSS 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JavaScript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0917" y="4688654"/>
            <a:ext cx="3151135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前端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891700" y="3848549"/>
            <a:ext cx="2276348" cy="1832610"/>
            <a:chOff x="0" y="0"/>
            <a:chExt cx="5251450" cy="42277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9530" y="31517"/>
              <a:ext cx="5152390" cy="4097193"/>
            </a:xfrm>
            <a:custGeom>
              <a:avLst/>
              <a:gdLst/>
              <a:ahLst/>
              <a:cxnLst/>
              <a:rect r="r" b="b" t="t" l="l"/>
              <a:pathLst>
                <a:path h="4097193" w="5152390">
                  <a:moveTo>
                    <a:pt x="238760" y="1107593"/>
                  </a:moveTo>
                  <a:cubicBezTo>
                    <a:pt x="1076960" y="234125"/>
                    <a:pt x="1206500" y="234125"/>
                    <a:pt x="1327150" y="409719"/>
                  </a:cubicBezTo>
                  <a:cubicBezTo>
                    <a:pt x="1452880" y="598820"/>
                    <a:pt x="1535430" y="1368732"/>
                    <a:pt x="1662430" y="1440771"/>
                  </a:cubicBezTo>
                  <a:cubicBezTo>
                    <a:pt x="1793240" y="1517312"/>
                    <a:pt x="1962150" y="936501"/>
                    <a:pt x="2103120" y="792424"/>
                  </a:cubicBezTo>
                  <a:cubicBezTo>
                    <a:pt x="2226310" y="670859"/>
                    <a:pt x="2338070" y="553796"/>
                    <a:pt x="2457450" y="603323"/>
                  </a:cubicBezTo>
                  <a:cubicBezTo>
                    <a:pt x="2590800" y="652849"/>
                    <a:pt x="2750820" y="1269679"/>
                    <a:pt x="2863850" y="1175129"/>
                  </a:cubicBezTo>
                  <a:cubicBezTo>
                    <a:pt x="2971800" y="1089583"/>
                    <a:pt x="3016250" y="279149"/>
                    <a:pt x="3129280" y="148579"/>
                  </a:cubicBezTo>
                  <a:cubicBezTo>
                    <a:pt x="3252470" y="0"/>
                    <a:pt x="3453130" y="261140"/>
                    <a:pt x="3590290" y="468250"/>
                  </a:cubicBezTo>
                  <a:cubicBezTo>
                    <a:pt x="3721100" y="661854"/>
                    <a:pt x="3816350" y="1305699"/>
                    <a:pt x="3935730" y="1328211"/>
                  </a:cubicBezTo>
                  <a:cubicBezTo>
                    <a:pt x="4053840" y="1350723"/>
                    <a:pt x="4163060" y="666356"/>
                    <a:pt x="4301490" y="594318"/>
                  </a:cubicBezTo>
                  <a:cubicBezTo>
                    <a:pt x="4456430" y="513275"/>
                    <a:pt x="4697730" y="796926"/>
                    <a:pt x="4827270" y="1008540"/>
                  </a:cubicBezTo>
                  <a:cubicBezTo>
                    <a:pt x="4913630" y="1148114"/>
                    <a:pt x="4975860" y="1359728"/>
                    <a:pt x="5024120" y="1530819"/>
                  </a:cubicBezTo>
                  <a:cubicBezTo>
                    <a:pt x="5059680" y="1656887"/>
                    <a:pt x="5083810" y="1769447"/>
                    <a:pt x="5102860" y="1904519"/>
                  </a:cubicBezTo>
                  <a:cubicBezTo>
                    <a:pt x="5123180" y="2039591"/>
                    <a:pt x="5138420" y="2192673"/>
                    <a:pt x="5144770" y="2345755"/>
                  </a:cubicBezTo>
                  <a:cubicBezTo>
                    <a:pt x="5152390" y="2498837"/>
                    <a:pt x="5152390" y="2660924"/>
                    <a:pt x="5144770" y="2814006"/>
                  </a:cubicBezTo>
                  <a:cubicBezTo>
                    <a:pt x="5137150" y="2967088"/>
                    <a:pt x="5123180" y="3120170"/>
                    <a:pt x="5102860" y="3255242"/>
                  </a:cubicBezTo>
                  <a:cubicBezTo>
                    <a:pt x="5081270" y="3390314"/>
                    <a:pt x="5053330" y="3520884"/>
                    <a:pt x="5021580" y="3628942"/>
                  </a:cubicBezTo>
                  <a:cubicBezTo>
                    <a:pt x="4991100" y="3732497"/>
                    <a:pt x="4951730" y="3822545"/>
                    <a:pt x="4912360" y="3890081"/>
                  </a:cubicBezTo>
                  <a:cubicBezTo>
                    <a:pt x="4872990" y="3953115"/>
                    <a:pt x="4828540" y="3993637"/>
                    <a:pt x="4785360" y="4011647"/>
                  </a:cubicBezTo>
                  <a:cubicBezTo>
                    <a:pt x="4742180" y="4029656"/>
                    <a:pt x="4696460" y="4016149"/>
                    <a:pt x="4654550" y="3984632"/>
                  </a:cubicBezTo>
                  <a:cubicBezTo>
                    <a:pt x="4612640" y="3953115"/>
                    <a:pt x="4569460" y="3890081"/>
                    <a:pt x="4532630" y="3809038"/>
                  </a:cubicBezTo>
                  <a:cubicBezTo>
                    <a:pt x="4494530" y="3732497"/>
                    <a:pt x="4460240" y="3624440"/>
                    <a:pt x="4432300" y="3507377"/>
                  </a:cubicBezTo>
                  <a:cubicBezTo>
                    <a:pt x="4404360" y="3390314"/>
                    <a:pt x="4380230" y="3250740"/>
                    <a:pt x="4363720" y="3106662"/>
                  </a:cubicBezTo>
                  <a:cubicBezTo>
                    <a:pt x="4348480" y="2962585"/>
                    <a:pt x="4338320" y="2805001"/>
                    <a:pt x="4335780" y="2651919"/>
                  </a:cubicBezTo>
                  <a:cubicBezTo>
                    <a:pt x="4334510" y="2494335"/>
                    <a:pt x="4339590" y="2332248"/>
                    <a:pt x="4351020" y="2183668"/>
                  </a:cubicBezTo>
                  <a:cubicBezTo>
                    <a:pt x="4362450" y="2039591"/>
                    <a:pt x="4382770" y="1891012"/>
                    <a:pt x="4406900" y="1760442"/>
                  </a:cubicBezTo>
                  <a:cubicBezTo>
                    <a:pt x="4431030" y="1634375"/>
                    <a:pt x="4462780" y="1517312"/>
                    <a:pt x="4497070" y="1422761"/>
                  </a:cubicBezTo>
                  <a:cubicBezTo>
                    <a:pt x="4532630" y="1332713"/>
                    <a:pt x="4573270" y="1256172"/>
                    <a:pt x="4613910" y="1206646"/>
                  </a:cubicBezTo>
                  <a:cubicBezTo>
                    <a:pt x="4655820" y="1157119"/>
                    <a:pt x="4701540" y="1130105"/>
                    <a:pt x="4744720" y="1134607"/>
                  </a:cubicBezTo>
                  <a:cubicBezTo>
                    <a:pt x="4787900" y="1134607"/>
                    <a:pt x="4833620" y="1161622"/>
                    <a:pt x="4874260" y="1211148"/>
                  </a:cubicBezTo>
                  <a:cubicBezTo>
                    <a:pt x="4914900" y="1260675"/>
                    <a:pt x="4955540" y="1337216"/>
                    <a:pt x="4991100" y="1427264"/>
                  </a:cubicBezTo>
                  <a:cubicBezTo>
                    <a:pt x="5025390" y="1521814"/>
                    <a:pt x="5057140" y="1643379"/>
                    <a:pt x="5081270" y="1769447"/>
                  </a:cubicBezTo>
                  <a:cubicBezTo>
                    <a:pt x="5105400" y="1895514"/>
                    <a:pt x="5124450" y="2044094"/>
                    <a:pt x="5135880" y="2192673"/>
                  </a:cubicBezTo>
                  <a:cubicBezTo>
                    <a:pt x="5147310" y="2341253"/>
                    <a:pt x="5152390" y="2503340"/>
                    <a:pt x="5149850" y="2656421"/>
                  </a:cubicBezTo>
                  <a:cubicBezTo>
                    <a:pt x="5147310" y="2814006"/>
                    <a:pt x="5137150" y="2971590"/>
                    <a:pt x="5120640" y="3115667"/>
                  </a:cubicBezTo>
                  <a:cubicBezTo>
                    <a:pt x="5104130" y="3255242"/>
                    <a:pt x="5081270" y="3399319"/>
                    <a:pt x="5052060" y="3511880"/>
                  </a:cubicBezTo>
                  <a:cubicBezTo>
                    <a:pt x="5024120" y="3628942"/>
                    <a:pt x="4988560" y="3737000"/>
                    <a:pt x="4951730" y="3813541"/>
                  </a:cubicBezTo>
                  <a:cubicBezTo>
                    <a:pt x="4914900" y="3894584"/>
                    <a:pt x="4871720" y="3953115"/>
                    <a:pt x="4829810" y="3984632"/>
                  </a:cubicBezTo>
                  <a:cubicBezTo>
                    <a:pt x="4786630" y="4020651"/>
                    <a:pt x="4740910" y="4029656"/>
                    <a:pt x="4697730" y="4011647"/>
                  </a:cubicBezTo>
                  <a:cubicBezTo>
                    <a:pt x="4654550" y="3993637"/>
                    <a:pt x="4616450" y="3948613"/>
                    <a:pt x="4570730" y="3885579"/>
                  </a:cubicBezTo>
                  <a:cubicBezTo>
                    <a:pt x="4511040" y="3795531"/>
                    <a:pt x="4447540" y="3525386"/>
                    <a:pt x="4370070" y="3498372"/>
                  </a:cubicBezTo>
                  <a:cubicBezTo>
                    <a:pt x="4274820" y="3471358"/>
                    <a:pt x="4160520" y="3840555"/>
                    <a:pt x="4036060" y="3894584"/>
                  </a:cubicBezTo>
                  <a:cubicBezTo>
                    <a:pt x="3886200" y="3957617"/>
                    <a:pt x="3684270" y="3872072"/>
                    <a:pt x="3531870" y="3746004"/>
                  </a:cubicBezTo>
                  <a:cubicBezTo>
                    <a:pt x="3393440" y="3628942"/>
                    <a:pt x="3274060" y="3178701"/>
                    <a:pt x="3154680" y="3205715"/>
                  </a:cubicBezTo>
                  <a:cubicBezTo>
                    <a:pt x="3039110" y="3232730"/>
                    <a:pt x="2954020" y="3795531"/>
                    <a:pt x="2827020" y="3858565"/>
                  </a:cubicBezTo>
                  <a:cubicBezTo>
                    <a:pt x="2672080" y="3939608"/>
                    <a:pt x="2435860" y="3363300"/>
                    <a:pt x="2278380" y="3417328"/>
                  </a:cubicBezTo>
                  <a:cubicBezTo>
                    <a:pt x="2152650" y="3462353"/>
                    <a:pt x="2068830" y="3836053"/>
                    <a:pt x="1949450" y="3935106"/>
                  </a:cubicBezTo>
                  <a:cubicBezTo>
                    <a:pt x="1819910" y="4043163"/>
                    <a:pt x="1657350" y="4097193"/>
                    <a:pt x="1526540" y="4002642"/>
                  </a:cubicBezTo>
                  <a:cubicBezTo>
                    <a:pt x="1399540" y="3908091"/>
                    <a:pt x="1292860" y="3561406"/>
                    <a:pt x="1173480" y="3403821"/>
                  </a:cubicBezTo>
                  <a:cubicBezTo>
                    <a:pt x="1056640" y="3255242"/>
                    <a:pt x="942340" y="3052633"/>
                    <a:pt x="819150" y="3066141"/>
                  </a:cubicBezTo>
                  <a:cubicBezTo>
                    <a:pt x="683260" y="3079648"/>
                    <a:pt x="482600" y="3520884"/>
                    <a:pt x="393700" y="3565908"/>
                  </a:cubicBezTo>
                  <a:cubicBezTo>
                    <a:pt x="355600" y="3588420"/>
                    <a:pt x="336550" y="3574913"/>
                    <a:pt x="307340" y="3561406"/>
                  </a:cubicBezTo>
                  <a:cubicBezTo>
                    <a:pt x="279400" y="3547898"/>
                    <a:pt x="251460" y="3520884"/>
                    <a:pt x="224790" y="3480362"/>
                  </a:cubicBezTo>
                  <a:cubicBezTo>
                    <a:pt x="198120" y="3444343"/>
                    <a:pt x="172720" y="3394816"/>
                    <a:pt x="148590" y="3331783"/>
                  </a:cubicBezTo>
                  <a:cubicBezTo>
                    <a:pt x="125730" y="3273251"/>
                    <a:pt x="104140" y="3201213"/>
                    <a:pt x="85090" y="3124672"/>
                  </a:cubicBezTo>
                  <a:cubicBezTo>
                    <a:pt x="67310" y="3048131"/>
                    <a:pt x="50800" y="2962585"/>
                    <a:pt x="38100" y="2868035"/>
                  </a:cubicBezTo>
                  <a:cubicBezTo>
                    <a:pt x="25400" y="2777987"/>
                    <a:pt x="15240" y="2678934"/>
                    <a:pt x="8890" y="2579881"/>
                  </a:cubicBezTo>
                  <a:cubicBezTo>
                    <a:pt x="2540" y="2480828"/>
                    <a:pt x="0" y="2377272"/>
                    <a:pt x="1270" y="2278219"/>
                  </a:cubicBezTo>
                  <a:cubicBezTo>
                    <a:pt x="1270" y="2174664"/>
                    <a:pt x="5080" y="2071108"/>
                    <a:pt x="12700" y="1972055"/>
                  </a:cubicBezTo>
                  <a:cubicBezTo>
                    <a:pt x="20320" y="1877505"/>
                    <a:pt x="31750" y="1778452"/>
                    <a:pt x="45720" y="1688403"/>
                  </a:cubicBezTo>
                  <a:cubicBezTo>
                    <a:pt x="59690" y="1602858"/>
                    <a:pt x="76200" y="1517312"/>
                    <a:pt x="95250" y="1440771"/>
                  </a:cubicBezTo>
                  <a:cubicBezTo>
                    <a:pt x="115570" y="1368732"/>
                    <a:pt x="138430" y="1301196"/>
                    <a:pt x="161290" y="1242665"/>
                  </a:cubicBezTo>
                  <a:cubicBezTo>
                    <a:pt x="185420" y="1188636"/>
                    <a:pt x="238760" y="1107593"/>
                    <a:pt x="238760" y="1107593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5454307" y="4688654"/>
            <a:ext cx="3151135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後端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07698" y="3978723"/>
            <a:ext cx="2276348" cy="1832610"/>
            <a:chOff x="0" y="0"/>
            <a:chExt cx="5251450" cy="42277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9530" y="31517"/>
              <a:ext cx="5152390" cy="4097193"/>
            </a:xfrm>
            <a:custGeom>
              <a:avLst/>
              <a:gdLst/>
              <a:ahLst/>
              <a:cxnLst/>
              <a:rect r="r" b="b" t="t" l="l"/>
              <a:pathLst>
                <a:path h="4097193" w="5152390">
                  <a:moveTo>
                    <a:pt x="238760" y="1107593"/>
                  </a:moveTo>
                  <a:cubicBezTo>
                    <a:pt x="1076960" y="234125"/>
                    <a:pt x="1206500" y="234125"/>
                    <a:pt x="1327150" y="409719"/>
                  </a:cubicBezTo>
                  <a:cubicBezTo>
                    <a:pt x="1452880" y="598820"/>
                    <a:pt x="1535430" y="1368732"/>
                    <a:pt x="1662430" y="1440771"/>
                  </a:cubicBezTo>
                  <a:cubicBezTo>
                    <a:pt x="1793240" y="1517312"/>
                    <a:pt x="1962150" y="936501"/>
                    <a:pt x="2103120" y="792424"/>
                  </a:cubicBezTo>
                  <a:cubicBezTo>
                    <a:pt x="2226310" y="670859"/>
                    <a:pt x="2338070" y="553796"/>
                    <a:pt x="2457450" y="603323"/>
                  </a:cubicBezTo>
                  <a:cubicBezTo>
                    <a:pt x="2590800" y="652849"/>
                    <a:pt x="2750820" y="1269679"/>
                    <a:pt x="2863850" y="1175129"/>
                  </a:cubicBezTo>
                  <a:cubicBezTo>
                    <a:pt x="2971800" y="1089583"/>
                    <a:pt x="3016250" y="279149"/>
                    <a:pt x="3129280" y="148579"/>
                  </a:cubicBezTo>
                  <a:cubicBezTo>
                    <a:pt x="3252470" y="0"/>
                    <a:pt x="3453130" y="261140"/>
                    <a:pt x="3590290" y="468250"/>
                  </a:cubicBezTo>
                  <a:cubicBezTo>
                    <a:pt x="3721100" y="661854"/>
                    <a:pt x="3816350" y="1305699"/>
                    <a:pt x="3935730" y="1328211"/>
                  </a:cubicBezTo>
                  <a:cubicBezTo>
                    <a:pt x="4053840" y="1350723"/>
                    <a:pt x="4163060" y="666356"/>
                    <a:pt x="4301490" y="594318"/>
                  </a:cubicBezTo>
                  <a:cubicBezTo>
                    <a:pt x="4456430" y="513275"/>
                    <a:pt x="4697730" y="796926"/>
                    <a:pt x="4827270" y="1008540"/>
                  </a:cubicBezTo>
                  <a:cubicBezTo>
                    <a:pt x="4913630" y="1148114"/>
                    <a:pt x="4975860" y="1359728"/>
                    <a:pt x="5024120" y="1530819"/>
                  </a:cubicBezTo>
                  <a:cubicBezTo>
                    <a:pt x="5059680" y="1656887"/>
                    <a:pt x="5083810" y="1769447"/>
                    <a:pt x="5102860" y="1904519"/>
                  </a:cubicBezTo>
                  <a:cubicBezTo>
                    <a:pt x="5123180" y="2039591"/>
                    <a:pt x="5138420" y="2192673"/>
                    <a:pt x="5144770" y="2345755"/>
                  </a:cubicBezTo>
                  <a:cubicBezTo>
                    <a:pt x="5152390" y="2498837"/>
                    <a:pt x="5152390" y="2660924"/>
                    <a:pt x="5144770" y="2814006"/>
                  </a:cubicBezTo>
                  <a:cubicBezTo>
                    <a:pt x="5137150" y="2967088"/>
                    <a:pt x="5123180" y="3120170"/>
                    <a:pt x="5102860" y="3255242"/>
                  </a:cubicBezTo>
                  <a:cubicBezTo>
                    <a:pt x="5081270" y="3390314"/>
                    <a:pt x="5053330" y="3520884"/>
                    <a:pt x="5021580" y="3628942"/>
                  </a:cubicBezTo>
                  <a:cubicBezTo>
                    <a:pt x="4991100" y="3732497"/>
                    <a:pt x="4951730" y="3822545"/>
                    <a:pt x="4912360" y="3890081"/>
                  </a:cubicBezTo>
                  <a:cubicBezTo>
                    <a:pt x="4872990" y="3953115"/>
                    <a:pt x="4828540" y="3993637"/>
                    <a:pt x="4785360" y="4011647"/>
                  </a:cubicBezTo>
                  <a:cubicBezTo>
                    <a:pt x="4742180" y="4029656"/>
                    <a:pt x="4696460" y="4016149"/>
                    <a:pt x="4654550" y="3984632"/>
                  </a:cubicBezTo>
                  <a:cubicBezTo>
                    <a:pt x="4612640" y="3953115"/>
                    <a:pt x="4569460" y="3890081"/>
                    <a:pt x="4532630" y="3809038"/>
                  </a:cubicBezTo>
                  <a:cubicBezTo>
                    <a:pt x="4494530" y="3732497"/>
                    <a:pt x="4460240" y="3624440"/>
                    <a:pt x="4432300" y="3507377"/>
                  </a:cubicBezTo>
                  <a:cubicBezTo>
                    <a:pt x="4404360" y="3390314"/>
                    <a:pt x="4380230" y="3250740"/>
                    <a:pt x="4363720" y="3106662"/>
                  </a:cubicBezTo>
                  <a:cubicBezTo>
                    <a:pt x="4348480" y="2962585"/>
                    <a:pt x="4338320" y="2805001"/>
                    <a:pt x="4335780" y="2651919"/>
                  </a:cubicBezTo>
                  <a:cubicBezTo>
                    <a:pt x="4334510" y="2494335"/>
                    <a:pt x="4339590" y="2332248"/>
                    <a:pt x="4351020" y="2183668"/>
                  </a:cubicBezTo>
                  <a:cubicBezTo>
                    <a:pt x="4362450" y="2039591"/>
                    <a:pt x="4382770" y="1891012"/>
                    <a:pt x="4406900" y="1760442"/>
                  </a:cubicBezTo>
                  <a:cubicBezTo>
                    <a:pt x="4431030" y="1634375"/>
                    <a:pt x="4462780" y="1517312"/>
                    <a:pt x="4497070" y="1422761"/>
                  </a:cubicBezTo>
                  <a:cubicBezTo>
                    <a:pt x="4532630" y="1332713"/>
                    <a:pt x="4573270" y="1256172"/>
                    <a:pt x="4613910" y="1206646"/>
                  </a:cubicBezTo>
                  <a:cubicBezTo>
                    <a:pt x="4655820" y="1157119"/>
                    <a:pt x="4701540" y="1130105"/>
                    <a:pt x="4744720" y="1134607"/>
                  </a:cubicBezTo>
                  <a:cubicBezTo>
                    <a:pt x="4787900" y="1134607"/>
                    <a:pt x="4833620" y="1161622"/>
                    <a:pt x="4874260" y="1211148"/>
                  </a:cubicBezTo>
                  <a:cubicBezTo>
                    <a:pt x="4914900" y="1260675"/>
                    <a:pt x="4955540" y="1337216"/>
                    <a:pt x="4991100" y="1427264"/>
                  </a:cubicBezTo>
                  <a:cubicBezTo>
                    <a:pt x="5025390" y="1521814"/>
                    <a:pt x="5057140" y="1643379"/>
                    <a:pt x="5081270" y="1769447"/>
                  </a:cubicBezTo>
                  <a:cubicBezTo>
                    <a:pt x="5105400" y="1895514"/>
                    <a:pt x="5124450" y="2044094"/>
                    <a:pt x="5135880" y="2192673"/>
                  </a:cubicBezTo>
                  <a:cubicBezTo>
                    <a:pt x="5147310" y="2341253"/>
                    <a:pt x="5152390" y="2503340"/>
                    <a:pt x="5149850" y="2656421"/>
                  </a:cubicBezTo>
                  <a:cubicBezTo>
                    <a:pt x="5147310" y="2814006"/>
                    <a:pt x="5137150" y="2971590"/>
                    <a:pt x="5120640" y="3115667"/>
                  </a:cubicBezTo>
                  <a:cubicBezTo>
                    <a:pt x="5104130" y="3255242"/>
                    <a:pt x="5081270" y="3399319"/>
                    <a:pt x="5052060" y="3511880"/>
                  </a:cubicBezTo>
                  <a:cubicBezTo>
                    <a:pt x="5024120" y="3628942"/>
                    <a:pt x="4988560" y="3737000"/>
                    <a:pt x="4951730" y="3813541"/>
                  </a:cubicBezTo>
                  <a:cubicBezTo>
                    <a:pt x="4914900" y="3894584"/>
                    <a:pt x="4871720" y="3953115"/>
                    <a:pt x="4829810" y="3984632"/>
                  </a:cubicBezTo>
                  <a:cubicBezTo>
                    <a:pt x="4786630" y="4020651"/>
                    <a:pt x="4740910" y="4029656"/>
                    <a:pt x="4697730" y="4011647"/>
                  </a:cubicBezTo>
                  <a:cubicBezTo>
                    <a:pt x="4654550" y="3993637"/>
                    <a:pt x="4616450" y="3948613"/>
                    <a:pt x="4570730" y="3885579"/>
                  </a:cubicBezTo>
                  <a:cubicBezTo>
                    <a:pt x="4511040" y="3795531"/>
                    <a:pt x="4447540" y="3525386"/>
                    <a:pt x="4370070" y="3498372"/>
                  </a:cubicBezTo>
                  <a:cubicBezTo>
                    <a:pt x="4274820" y="3471358"/>
                    <a:pt x="4160520" y="3840555"/>
                    <a:pt x="4036060" y="3894584"/>
                  </a:cubicBezTo>
                  <a:cubicBezTo>
                    <a:pt x="3886200" y="3957617"/>
                    <a:pt x="3684270" y="3872072"/>
                    <a:pt x="3531870" y="3746004"/>
                  </a:cubicBezTo>
                  <a:cubicBezTo>
                    <a:pt x="3393440" y="3628942"/>
                    <a:pt x="3274060" y="3178701"/>
                    <a:pt x="3154680" y="3205715"/>
                  </a:cubicBezTo>
                  <a:cubicBezTo>
                    <a:pt x="3039110" y="3232730"/>
                    <a:pt x="2954020" y="3795531"/>
                    <a:pt x="2827020" y="3858565"/>
                  </a:cubicBezTo>
                  <a:cubicBezTo>
                    <a:pt x="2672080" y="3939608"/>
                    <a:pt x="2435860" y="3363300"/>
                    <a:pt x="2278380" y="3417328"/>
                  </a:cubicBezTo>
                  <a:cubicBezTo>
                    <a:pt x="2152650" y="3462353"/>
                    <a:pt x="2068830" y="3836053"/>
                    <a:pt x="1949450" y="3935106"/>
                  </a:cubicBezTo>
                  <a:cubicBezTo>
                    <a:pt x="1819910" y="4043163"/>
                    <a:pt x="1657350" y="4097193"/>
                    <a:pt x="1526540" y="4002642"/>
                  </a:cubicBezTo>
                  <a:cubicBezTo>
                    <a:pt x="1399540" y="3908091"/>
                    <a:pt x="1292860" y="3561406"/>
                    <a:pt x="1173480" y="3403821"/>
                  </a:cubicBezTo>
                  <a:cubicBezTo>
                    <a:pt x="1056640" y="3255242"/>
                    <a:pt x="942340" y="3052633"/>
                    <a:pt x="819150" y="3066141"/>
                  </a:cubicBezTo>
                  <a:cubicBezTo>
                    <a:pt x="683260" y="3079648"/>
                    <a:pt x="482600" y="3520884"/>
                    <a:pt x="393700" y="3565908"/>
                  </a:cubicBezTo>
                  <a:cubicBezTo>
                    <a:pt x="355600" y="3588420"/>
                    <a:pt x="336550" y="3574913"/>
                    <a:pt x="307340" y="3561406"/>
                  </a:cubicBezTo>
                  <a:cubicBezTo>
                    <a:pt x="279400" y="3547898"/>
                    <a:pt x="251460" y="3520884"/>
                    <a:pt x="224790" y="3480362"/>
                  </a:cubicBezTo>
                  <a:cubicBezTo>
                    <a:pt x="198120" y="3444343"/>
                    <a:pt x="172720" y="3394816"/>
                    <a:pt x="148590" y="3331783"/>
                  </a:cubicBezTo>
                  <a:cubicBezTo>
                    <a:pt x="125730" y="3273251"/>
                    <a:pt x="104140" y="3201213"/>
                    <a:pt x="85090" y="3124672"/>
                  </a:cubicBezTo>
                  <a:cubicBezTo>
                    <a:pt x="67310" y="3048131"/>
                    <a:pt x="50800" y="2962585"/>
                    <a:pt x="38100" y="2868035"/>
                  </a:cubicBezTo>
                  <a:cubicBezTo>
                    <a:pt x="25400" y="2777987"/>
                    <a:pt x="15240" y="2678934"/>
                    <a:pt x="8890" y="2579881"/>
                  </a:cubicBezTo>
                  <a:cubicBezTo>
                    <a:pt x="2540" y="2480828"/>
                    <a:pt x="0" y="2377272"/>
                    <a:pt x="1270" y="2278219"/>
                  </a:cubicBezTo>
                  <a:cubicBezTo>
                    <a:pt x="1270" y="2174664"/>
                    <a:pt x="5080" y="2071108"/>
                    <a:pt x="12700" y="1972055"/>
                  </a:cubicBezTo>
                  <a:cubicBezTo>
                    <a:pt x="20320" y="1877505"/>
                    <a:pt x="31750" y="1778452"/>
                    <a:pt x="45720" y="1688403"/>
                  </a:cubicBezTo>
                  <a:cubicBezTo>
                    <a:pt x="59690" y="1602858"/>
                    <a:pt x="76200" y="1517312"/>
                    <a:pt x="95250" y="1440771"/>
                  </a:cubicBezTo>
                  <a:cubicBezTo>
                    <a:pt x="115570" y="1368732"/>
                    <a:pt x="138430" y="1301196"/>
                    <a:pt x="161290" y="1242665"/>
                  </a:cubicBezTo>
                  <a:cubicBezTo>
                    <a:pt x="185420" y="1188636"/>
                    <a:pt x="238760" y="1107593"/>
                    <a:pt x="238760" y="1107593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770305" y="4818828"/>
            <a:ext cx="3151135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軟體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959032" y="3887564"/>
            <a:ext cx="2276348" cy="1832610"/>
            <a:chOff x="0" y="0"/>
            <a:chExt cx="5251450" cy="42277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9530" y="31517"/>
              <a:ext cx="5152390" cy="4097193"/>
            </a:xfrm>
            <a:custGeom>
              <a:avLst/>
              <a:gdLst/>
              <a:ahLst/>
              <a:cxnLst/>
              <a:rect r="r" b="b" t="t" l="l"/>
              <a:pathLst>
                <a:path h="4097193" w="5152390">
                  <a:moveTo>
                    <a:pt x="238760" y="1107593"/>
                  </a:moveTo>
                  <a:cubicBezTo>
                    <a:pt x="1076960" y="234125"/>
                    <a:pt x="1206500" y="234125"/>
                    <a:pt x="1327150" y="409719"/>
                  </a:cubicBezTo>
                  <a:cubicBezTo>
                    <a:pt x="1452880" y="598820"/>
                    <a:pt x="1535430" y="1368732"/>
                    <a:pt x="1662430" y="1440771"/>
                  </a:cubicBezTo>
                  <a:cubicBezTo>
                    <a:pt x="1793240" y="1517312"/>
                    <a:pt x="1962150" y="936501"/>
                    <a:pt x="2103120" y="792424"/>
                  </a:cubicBezTo>
                  <a:cubicBezTo>
                    <a:pt x="2226310" y="670859"/>
                    <a:pt x="2338070" y="553796"/>
                    <a:pt x="2457450" y="603323"/>
                  </a:cubicBezTo>
                  <a:cubicBezTo>
                    <a:pt x="2590800" y="652849"/>
                    <a:pt x="2750820" y="1269679"/>
                    <a:pt x="2863850" y="1175129"/>
                  </a:cubicBezTo>
                  <a:cubicBezTo>
                    <a:pt x="2971800" y="1089583"/>
                    <a:pt x="3016250" y="279149"/>
                    <a:pt x="3129280" y="148579"/>
                  </a:cubicBezTo>
                  <a:cubicBezTo>
                    <a:pt x="3252470" y="0"/>
                    <a:pt x="3453130" y="261140"/>
                    <a:pt x="3590290" y="468250"/>
                  </a:cubicBezTo>
                  <a:cubicBezTo>
                    <a:pt x="3721100" y="661854"/>
                    <a:pt x="3816350" y="1305699"/>
                    <a:pt x="3935730" y="1328211"/>
                  </a:cubicBezTo>
                  <a:cubicBezTo>
                    <a:pt x="4053840" y="1350723"/>
                    <a:pt x="4163060" y="666356"/>
                    <a:pt x="4301490" y="594318"/>
                  </a:cubicBezTo>
                  <a:cubicBezTo>
                    <a:pt x="4456430" y="513275"/>
                    <a:pt x="4697730" y="796926"/>
                    <a:pt x="4827270" y="1008540"/>
                  </a:cubicBezTo>
                  <a:cubicBezTo>
                    <a:pt x="4913630" y="1148114"/>
                    <a:pt x="4975860" y="1359728"/>
                    <a:pt x="5024120" y="1530819"/>
                  </a:cubicBezTo>
                  <a:cubicBezTo>
                    <a:pt x="5059680" y="1656887"/>
                    <a:pt x="5083810" y="1769447"/>
                    <a:pt x="5102860" y="1904519"/>
                  </a:cubicBezTo>
                  <a:cubicBezTo>
                    <a:pt x="5123180" y="2039591"/>
                    <a:pt x="5138420" y="2192673"/>
                    <a:pt x="5144770" y="2345755"/>
                  </a:cubicBezTo>
                  <a:cubicBezTo>
                    <a:pt x="5152390" y="2498837"/>
                    <a:pt x="5152390" y="2660924"/>
                    <a:pt x="5144770" y="2814006"/>
                  </a:cubicBezTo>
                  <a:cubicBezTo>
                    <a:pt x="5137150" y="2967088"/>
                    <a:pt x="5123180" y="3120170"/>
                    <a:pt x="5102860" y="3255242"/>
                  </a:cubicBezTo>
                  <a:cubicBezTo>
                    <a:pt x="5081270" y="3390314"/>
                    <a:pt x="5053330" y="3520884"/>
                    <a:pt x="5021580" y="3628942"/>
                  </a:cubicBezTo>
                  <a:cubicBezTo>
                    <a:pt x="4991100" y="3732497"/>
                    <a:pt x="4951730" y="3822545"/>
                    <a:pt x="4912360" y="3890081"/>
                  </a:cubicBezTo>
                  <a:cubicBezTo>
                    <a:pt x="4872990" y="3953115"/>
                    <a:pt x="4828540" y="3993637"/>
                    <a:pt x="4785360" y="4011647"/>
                  </a:cubicBezTo>
                  <a:cubicBezTo>
                    <a:pt x="4742180" y="4029656"/>
                    <a:pt x="4696460" y="4016149"/>
                    <a:pt x="4654550" y="3984632"/>
                  </a:cubicBezTo>
                  <a:cubicBezTo>
                    <a:pt x="4612640" y="3953115"/>
                    <a:pt x="4569460" y="3890081"/>
                    <a:pt x="4532630" y="3809038"/>
                  </a:cubicBezTo>
                  <a:cubicBezTo>
                    <a:pt x="4494530" y="3732497"/>
                    <a:pt x="4460240" y="3624440"/>
                    <a:pt x="4432300" y="3507377"/>
                  </a:cubicBezTo>
                  <a:cubicBezTo>
                    <a:pt x="4404360" y="3390314"/>
                    <a:pt x="4380230" y="3250740"/>
                    <a:pt x="4363720" y="3106662"/>
                  </a:cubicBezTo>
                  <a:cubicBezTo>
                    <a:pt x="4348480" y="2962585"/>
                    <a:pt x="4338320" y="2805001"/>
                    <a:pt x="4335780" y="2651919"/>
                  </a:cubicBezTo>
                  <a:cubicBezTo>
                    <a:pt x="4334510" y="2494335"/>
                    <a:pt x="4339590" y="2332248"/>
                    <a:pt x="4351020" y="2183668"/>
                  </a:cubicBezTo>
                  <a:cubicBezTo>
                    <a:pt x="4362450" y="2039591"/>
                    <a:pt x="4382770" y="1891012"/>
                    <a:pt x="4406900" y="1760442"/>
                  </a:cubicBezTo>
                  <a:cubicBezTo>
                    <a:pt x="4431030" y="1634375"/>
                    <a:pt x="4462780" y="1517312"/>
                    <a:pt x="4497070" y="1422761"/>
                  </a:cubicBezTo>
                  <a:cubicBezTo>
                    <a:pt x="4532630" y="1332713"/>
                    <a:pt x="4573270" y="1256172"/>
                    <a:pt x="4613910" y="1206646"/>
                  </a:cubicBezTo>
                  <a:cubicBezTo>
                    <a:pt x="4655820" y="1157119"/>
                    <a:pt x="4701540" y="1130105"/>
                    <a:pt x="4744720" y="1134607"/>
                  </a:cubicBezTo>
                  <a:cubicBezTo>
                    <a:pt x="4787900" y="1134607"/>
                    <a:pt x="4833620" y="1161622"/>
                    <a:pt x="4874260" y="1211148"/>
                  </a:cubicBezTo>
                  <a:cubicBezTo>
                    <a:pt x="4914900" y="1260675"/>
                    <a:pt x="4955540" y="1337216"/>
                    <a:pt x="4991100" y="1427264"/>
                  </a:cubicBezTo>
                  <a:cubicBezTo>
                    <a:pt x="5025390" y="1521814"/>
                    <a:pt x="5057140" y="1643379"/>
                    <a:pt x="5081270" y="1769447"/>
                  </a:cubicBezTo>
                  <a:cubicBezTo>
                    <a:pt x="5105400" y="1895514"/>
                    <a:pt x="5124450" y="2044094"/>
                    <a:pt x="5135880" y="2192673"/>
                  </a:cubicBezTo>
                  <a:cubicBezTo>
                    <a:pt x="5147310" y="2341253"/>
                    <a:pt x="5152390" y="2503340"/>
                    <a:pt x="5149850" y="2656421"/>
                  </a:cubicBezTo>
                  <a:cubicBezTo>
                    <a:pt x="5147310" y="2814006"/>
                    <a:pt x="5137150" y="2971590"/>
                    <a:pt x="5120640" y="3115667"/>
                  </a:cubicBezTo>
                  <a:cubicBezTo>
                    <a:pt x="5104130" y="3255242"/>
                    <a:pt x="5081270" y="3399319"/>
                    <a:pt x="5052060" y="3511880"/>
                  </a:cubicBezTo>
                  <a:cubicBezTo>
                    <a:pt x="5024120" y="3628942"/>
                    <a:pt x="4988560" y="3737000"/>
                    <a:pt x="4951730" y="3813541"/>
                  </a:cubicBezTo>
                  <a:cubicBezTo>
                    <a:pt x="4914900" y="3894584"/>
                    <a:pt x="4871720" y="3953115"/>
                    <a:pt x="4829810" y="3984632"/>
                  </a:cubicBezTo>
                  <a:cubicBezTo>
                    <a:pt x="4786630" y="4020651"/>
                    <a:pt x="4740910" y="4029656"/>
                    <a:pt x="4697730" y="4011647"/>
                  </a:cubicBezTo>
                  <a:cubicBezTo>
                    <a:pt x="4654550" y="3993637"/>
                    <a:pt x="4616450" y="3948613"/>
                    <a:pt x="4570730" y="3885579"/>
                  </a:cubicBezTo>
                  <a:cubicBezTo>
                    <a:pt x="4511040" y="3795531"/>
                    <a:pt x="4447540" y="3525386"/>
                    <a:pt x="4370070" y="3498372"/>
                  </a:cubicBezTo>
                  <a:cubicBezTo>
                    <a:pt x="4274820" y="3471358"/>
                    <a:pt x="4160520" y="3840555"/>
                    <a:pt x="4036060" y="3894584"/>
                  </a:cubicBezTo>
                  <a:cubicBezTo>
                    <a:pt x="3886200" y="3957617"/>
                    <a:pt x="3684270" y="3872072"/>
                    <a:pt x="3531870" y="3746004"/>
                  </a:cubicBezTo>
                  <a:cubicBezTo>
                    <a:pt x="3393440" y="3628942"/>
                    <a:pt x="3274060" y="3178701"/>
                    <a:pt x="3154680" y="3205715"/>
                  </a:cubicBezTo>
                  <a:cubicBezTo>
                    <a:pt x="3039110" y="3232730"/>
                    <a:pt x="2954020" y="3795531"/>
                    <a:pt x="2827020" y="3858565"/>
                  </a:cubicBezTo>
                  <a:cubicBezTo>
                    <a:pt x="2672080" y="3939608"/>
                    <a:pt x="2435860" y="3363300"/>
                    <a:pt x="2278380" y="3417328"/>
                  </a:cubicBezTo>
                  <a:cubicBezTo>
                    <a:pt x="2152650" y="3462353"/>
                    <a:pt x="2068830" y="3836053"/>
                    <a:pt x="1949450" y="3935106"/>
                  </a:cubicBezTo>
                  <a:cubicBezTo>
                    <a:pt x="1819910" y="4043163"/>
                    <a:pt x="1657350" y="4097193"/>
                    <a:pt x="1526540" y="4002642"/>
                  </a:cubicBezTo>
                  <a:cubicBezTo>
                    <a:pt x="1399540" y="3908091"/>
                    <a:pt x="1292860" y="3561406"/>
                    <a:pt x="1173480" y="3403821"/>
                  </a:cubicBezTo>
                  <a:cubicBezTo>
                    <a:pt x="1056640" y="3255242"/>
                    <a:pt x="942340" y="3052633"/>
                    <a:pt x="819150" y="3066141"/>
                  </a:cubicBezTo>
                  <a:cubicBezTo>
                    <a:pt x="683260" y="3079648"/>
                    <a:pt x="482600" y="3520884"/>
                    <a:pt x="393700" y="3565908"/>
                  </a:cubicBezTo>
                  <a:cubicBezTo>
                    <a:pt x="355600" y="3588420"/>
                    <a:pt x="336550" y="3574913"/>
                    <a:pt x="307340" y="3561406"/>
                  </a:cubicBezTo>
                  <a:cubicBezTo>
                    <a:pt x="279400" y="3547898"/>
                    <a:pt x="251460" y="3520884"/>
                    <a:pt x="224790" y="3480362"/>
                  </a:cubicBezTo>
                  <a:cubicBezTo>
                    <a:pt x="198120" y="3444343"/>
                    <a:pt x="172720" y="3394816"/>
                    <a:pt x="148590" y="3331783"/>
                  </a:cubicBezTo>
                  <a:cubicBezTo>
                    <a:pt x="125730" y="3273251"/>
                    <a:pt x="104140" y="3201213"/>
                    <a:pt x="85090" y="3124672"/>
                  </a:cubicBezTo>
                  <a:cubicBezTo>
                    <a:pt x="67310" y="3048131"/>
                    <a:pt x="50800" y="2962585"/>
                    <a:pt x="38100" y="2868035"/>
                  </a:cubicBezTo>
                  <a:cubicBezTo>
                    <a:pt x="25400" y="2777987"/>
                    <a:pt x="15240" y="2678934"/>
                    <a:pt x="8890" y="2579881"/>
                  </a:cubicBezTo>
                  <a:cubicBezTo>
                    <a:pt x="2540" y="2480828"/>
                    <a:pt x="0" y="2377272"/>
                    <a:pt x="1270" y="2278219"/>
                  </a:cubicBezTo>
                  <a:cubicBezTo>
                    <a:pt x="1270" y="2174664"/>
                    <a:pt x="5080" y="2071108"/>
                    <a:pt x="12700" y="1972055"/>
                  </a:cubicBezTo>
                  <a:cubicBezTo>
                    <a:pt x="20320" y="1877505"/>
                    <a:pt x="31750" y="1778452"/>
                    <a:pt x="45720" y="1688403"/>
                  </a:cubicBezTo>
                  <a:cubicBezTo>
                    <a:pt x="59690" y="1602858"/>
                    <a:pt x="76200" y="1517312"/>
                    <a:pt x="95250" y="1440771"/>
                  </a:cubicBezTo>
                  <a:cubicBezTo>
                    <a:pt x="115570" y="1368732"/>
                    <a:pt x="138430" y="1301196"/>
                    <a:pt x="161290" y="1242665"/>
                  </a:cubicBezTo>
                  <a:cubicBezTo>
                    <a:pt x="185420" y="1188636"/>
                    <a:pt x="238760" y="1107593"/>
                    <a:pt x="238760" y="1107593"/>
                  </a:cubicBezTo>
                </a:path>
              </a:pathLst>
            </a:custGeom>
            <a:solidFill>
              <a:srgbClr val="D0E2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4521639" y="4727669"/>
            <a:ext cx="3151135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伺服器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54307" y="5862134"/>
            <a:ext cx="3661586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Python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Yolo v8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OpenCV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770305" y="5862134"/>
            <a:ext cx="3661586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VScode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Anaconda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LabelImg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21639" y="5863049"/>
            <a:ext cx="366158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Ubuntu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20218">
            <a:off x="-1221752" y="-1582600"/>
            <a:ext cx="10963475" cy="5222601"/>
          </a:xfrm>
          <a:custGeom>
            <a:avLst/>
            <a:gdLst/>
            <a:ahLst/>
            <a:cxnLst/>
            <a:rect r="r" b="b" t="t" l="l"/>
            <a:pathLst>
              <a:path h="5222601" w="10963475">
                <a:moveTo>
                  <a:pt x="0" y="0"/>
                </a:moveTo>
                <a:lnTo>
                  <a:pt x="10963475" y="0"/>
                </a:lnTo>
                <a:lnTo>
                  <a:pt x="10963475" y="5222600"/>
                </a:lnTo>
                <a:lnTo>
                  <a:pt x="0" y="522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20218">
            <a:off x="8737609" y="6521570"/>
            <a:ext cx="10963475" cy="5222601"/>
          </a:xfrm>
          <a:custGeom>
            <a:avLst/>
            <a:gdLst/>
            <a:ahLst/>
            <a:cxnLst/>
            <a:rect r="r" b="b" t="t" l="l"/>
            <a:pathLst>
              <a:path h="5222601" w="10963475">
                <a:moveTo>
                  <a:pt x="0" y="0"/>
                </a:moveTo>
                <a:lnTo>
                  <a:pt x="10963475" y="0"/>
                </a:lnTo>
                <a:lnTo>
                  <a:pt x="10963475" y="5222601"/>
                </a:lnTo>
                <a:lnTo>
                  <a:pt x="0" y="522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64905">
            <a:off x="4320907" y="1705950"/>
            <a:ext cx="9646185" cy="6875099"/>
          </a:xfrm>
          <a:custGeom>
            <a:avLst/>
            <a:gdLst/>
            <a:ahLst/>
            <a:cxnLst/>
            <a:rect r="r" b="b" t="t" l="l"/>
            <a:pathLst>
              <a:path h="6875099" w="9646185">
                <a:moveTo>
                  <a:pt x="0" y="0"/>
                </a:moveTo>
                <a:lnTo>
                  <a:pt x="9646186" y="0"/>
                </a:lnTo>
                <a:lnTo>
                  <a:pt x="9646186" y="6875100"/>
                </a:lnTo>
                <a:lnTo>
                  <a:pt x="0" y="6875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-287655"/>
            <a:ext cx="2530741" cy="2924175"/>
          </a:xfrm>
          <a:custGeom>
            <a:avLst/>
            <a:gdLst/>
            <a:ahLst/>
            <a:cxnLst/>
            <a:rect r="r" b="b" t="t" l="l"/>
            <a:pathLst>
              <a:path h="2924175" w="2530741">
                <a:moveTo>
                  <a:pt x="0" y="0"/>
                </a:moveTo>
                <a:lnTo>
                  <a:pt x="2530741" y="0"/>
                </a:lnTo>
                <a:lnTo>
                  <a:pt x="2530741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4169">
            <a:off x="-1554556" y="3439992"/>
            <a:ext cx="5264348" cy="4757056"/>
          </a:xfrm>
          <a:custGeom>
            <a:avLst/>
            <a:gdLst/>
            <a:ahLst/>
            <a:cxnLst/>
            <a:rect r="r" b="b" t="t" l="l"/>
            <a:pathLst>
              <a:path h="4757056" w="5264348">
                <a:moveTo>
                  <a:pt x="0" y="0"/>
                </a:moveTo>
                <a:lnTo>
                  <a:pt x="5264348" y="0"/>
                </a:lnTo>
                <a:lnTo>
                  <a:pt x="5264348" y="4757056"/>
                </a:lnTo>
                <a:lnTo>
                  <a:pt x="0" y="475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8338">
            <a:off x="13224784" y="7756520"/>
            <a:ext cx="2793777" cy="1142909"/>
          </a:xfrm>
          <a:custGeom>
            <a:avLst/>
            <a:gdLst/>
            <a:ahLst/>
            <a:cxnLst/>
            <a:rect r="r" b="b" t="t" l="l"/>
            <a:pathLst>
              <a:path h="1142909" w="2793777">
                <a:moveTo>
                  <a:pt x="0" y="0"/>
                </a:moveTo>
                <a:lnTo>
                  <a:pt x="2793777" y="0"/>
                </a:lnTo>
                <a:lnTo>
                  <a:pt x="2793777" y="1142908"/>
                </a:lnTo>
                <a:lnTo>
                  <a:pt x="0" y="1142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88218">
            <a:off x="13885645" y="1490798"/>
            <a:ext cx="5868850" cy="5143247"/>
          </a:xfrm>
          <a:custGeom>
            <a:avLst/>
            <a:gdLst/>
            <a:ahLst/>
            <a:cxnLst/>
            <a:rect r="r" b="b" t="t" l="l"/>
            <a:pathLst>
              <a:path h="5143247" w="5868850">
                <a:moveTo>
                  <a:pt x="0" y="0"/>
                </a:moveTo>
                <a:lnTo>
                  <a:pt x="5868850" y="0"/>
                </a:lnTo>
                <a:lnTo>
                  <a:pt x="5868850" y="5143246"/>
                </a:lnTo>
                <a:lnTo>
                  <a:pt x="0" y="5143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19347" y="569601"/>
            <a:ext cx="1566238" cy="1747324"/>
          </a:xfrm>
          <a:custGeom>
            <a:avLst/>
            <a:gdLst/>
            <a:ahLst/>
            <a:cxnLst/>
            <a:rect r="r" b="b" t="t" l="l"/>
            <a:pathLst>
              <a:path h="1747324" w="1566238">
                <a:moveTo>
                  <a:pt x="0" y="0"/>
                </a:moveTo>
                <a:lnTo>
                  <a:pt x="1566238" y="0"/>
                </a:lnTo>
                <a:lnTo>
                  <a:pt x="1566238" y="1747324"/>
                </a:lnTo>
                <a:lnTo>
                  <a:pt x="0" y="1747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31357" y="8037195"/>
            <a:ext cx="1945178" cy="2057400"/>
          </a:xfrm>
          <a:custGeom>
            <a:avLst/>
            <a:gdLst/>
            <a:ahLst/>
            <a:cxnLst/>
            <a:rect r="r" b="b" t="t" l="l"/>
            <a:pathLst>
              <a:path h="2057400" w="1945178">
                <a:moveTo>
                  <a:pt x="0" y="0"/>
                </a:moveTo>
                <a:lnTo>
                  <a:pt x="1945178" y="0"/>
                </a:lnTo>
                <a:lnTo>
                  <a:pt x="194517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41455" y="2554605"/>
            <a:ext cx="452438" cy="739140"/>
            <a:chOff x="0" y="0"/>
            <a:chExt cx="603250" cy="9855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48260"/>
              <a:ext cx="502920" cy="885190"/>
            </a:xfrm>
            <a:custGeom>
              <a:avLst/>
              <a:gdLst/>
              <a:ahLst/>
              <a:cxnLst/>
              <a:rect r="r" b="b" t="t" l="l"/>
              <a:pathLst>
                <a:path h="885190" w="502920">
                  <a:moveTo>
                    <a:pt x="170180" y="770890"/>
                  </a:moveTo>
                  <a:cubicBezTo>
                    <a:pt x="0" y="201930"/>
                    <a:pt x="60960" y="73660"/>
                    <a:pt x="96520" y="33020"/>
                  </a:cubicBezTo>
                  <a:cubicBezTo>
                    <a:pt x="113030" y="15240"/>
                    <a:pt x="125730" y="13970"/>
                    <a:pt x="146050" y="8890"/>
                  </a:cubicBezTo>
                  <a:cubicBezTo>
                    <a:pt x="175260" y="2540"/>
                    <a:pt x="227330" y="3810"/>
                    <a:pt x="255270" y="12700"/>
                  </a:cubicBezTo>
                  <a:cubicBezTo>
                    <a:pt x="275590" y="17780"/>
                    <a:pt x="288290" y="25400"/>
                    <a:pt x="303530" y="39370"/>
                  </a:cubicBezTo>
                  <a:cubicBezTo>
                    <a:pt x="325120" y="59690"/>
                    <a:pt x="353060" y="97790"/>
                    <a:pt x="361950" y="130810"/>
                  </a:cubicBezTo>
                  <a:cubicBezTo>
                    <a:pt x="369570" y="165100"/>
                    <a:pt x="361950" y="212090"/>
                    <a:pt x="353060" y="240030"/>
                  </a:cubicBezTo>
                  <a:cubicBezTo>
                    <a:pt x="346710" y="259080"/>
                    <a:pt x="335280" y="273050"/>
                    <a:pt x="322580" y="285750"/>
                  </a:cubicBezTo>
                  <a:cubicBezTo>
                    <a:pt x="311150" y="299720"/>
                    <a:pt x="298450" y="312420"/>
                    <a:pt x="279400" y="321310"/>
                  </a:cubicBezTo>
                  <a:cubicBezTo>
                    <a:pt x="254000" y="332740"/>
                    <a:pt x="207010" y="345440"/>
                    <a:pt x="172720" y="341630"/>
                  </a:cubicBezTo>
                  <a:cubicBezTo>
                    <a:pt x="138430" y="336550"/>
                    <a:pt x="100330" y="317500"/>
                    <a:pt x="74930" y="292100"/>
                  </a:cubicBezTo>
                  <a:cubicBezTo>
                    <a:pt x="50800" y="267970"/>
                    <a:pt x="33020" y="223520"/>
                    <a:pt x="27940" y="194310"/>
                  </a:cubicBezTo>
                  <a:cubicBezTo>
                    <a:pt x="22860" y="173990"/>
                    <a:pt x="22860" y="160020"/>
                    <a:pt x="29210" y="139700"/>
                  </a:cubicBezTo>
                  <a:cubicBezTo>
                    <a:pt x="36830" y="111760"/>
                    <a:pt x="57150" y="68580"/>
                    <a:pt x="82550" y="44450"/>
                  </a:cubicBezTo>
                  <a:cubicBezTo>
                    <a:pt x="107950" y="21590"/>
                    <a:pt x="148590" y="5080"/>
                    <a:pt x="182880" y="2540"/>
                  </a:cubicBezTo>
                  <a:cubicBezTo>
                    <a:pt x="217170" y="0"/>
                    <a:pt x="259080" y="10160"/>
                    <a:pt x="288290" y="29210"/>
                  </a:cubicBezTo>
                  <a:cubicBezTo>
                    <a:pt x="317500" y="46990"/>
                    <a:pt x="344170" y="81280"/>
                    <a:pt x="356870" y="113030"/>
                  </a:cubicBezTo>
                  <a:cubicBezTo>
                    <a:pt x="368300" y="146050"/>
                    <a:pt x="369570" y="189230"/>
                    <a:pt x="359410" y="222250"/>
                  </a:cubicBezTo>
                  <a:cubicBezTo>
                    <a:pt x="349250" y="255270"/>
                    <a:pt x="302260" y="313690"/>
                    <a:pt x="295910" y="311150"/>
                  </a:cubicBezTo>
                  <a:cubicBezTo>
                    <a:pt x="288290" y="307340"/>
                    <a:pt x="304800" y="198120"/>
                    <a:pt x="318770" y="196850"/>
                  </a:cubicBezTo>
                  <a:cubicBezTo>
                    <a:pt x="349250" y="195580"/>
                    <a:pt x="471170" y="565150"/>
                    <a:pt x="492760" y="656590"/>
                  </a:cubicBezTo>
                  <a:cubicBezTo>
                    <a:pt x="501650" y="694690"/>
                    <a:pt x="502920" y="716280"/>
                    <a:pt x="501650" y="737870"/>
                  </a:cubicBezTo>
                  <a:cubicBezTo>
                    <a:pt x="500380" y="754380"/>
                    <a:pt x="495300" y="765810"/>
                    <a:pt x="490220" y="778510"/>
                  </a:cubicBezTo>
                  <a:cubicBezTo>
                    <a:pt x="485140" y="791210"/>
                    <a:pt x="480060" y="801370"/>
                    <a:pt x="469900" y="814070"/>
                  </a:cubicBezTo>
                  <a:cubicBezTo>
                    <a:pt x="455930" y="831850"/>
                    <a:pt x="431800" y="854710"/>
                    <a:pt x="407670" y="867410"/>
                  </a:cubicBezTo>
                  <a:cubicBezTo>
                    <a:pt x="383540" y="878840"/>
                    <a:pt x="354330" y="885190"/>
                    <a:pt x="327660" y="885190"/>
                  </a:cubicBezTo>
                  <a:cubicBezTo>
                    <a:pt x="300990" y="883920"/>
                    <a:pt x="269240" y="872490"/>
                    <a:pt x="248920" y="863600"/>
                  </a:cubicBezTo>
                  <a:cubicBezTo>
                    <a:pt x="234950" y="855980"/>
                    <a:pt x="226060" y="850900"/>
                    <a:pt x="214630" y="839470"/>
                  </a:cubicBezTo>
                  <a:cubicBezTo>
                    <a:pt x="199390" y="822960"/>
                    <a:pt x="170180" y="770890"/>
                    <a:pt x="170180" y="770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227243" y="2732722"/>
            <a:ext cx="622935" cy="743902"/>
            <a:chOff x="0" y="0"/>
            <a:chExt cx="830580" cy="9918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732790" cy="896620"/>
            </a:xfrm>
            <a:custGeom>
              <a:avLst/>
              <a:gdLst/>
              <a:ahLst/>
              <a:cxnLst/>
              <a:rect r="r" b="b" t="t" l="l"/>
              <a:pathLst>
                <a:path h="896620" w="732790">
                  <a:moveTo>
                    <a:pt x="21590" y="638810"/>
                  </a:moveTo>
                  <a:cubicBezTo>
                    <a:pt x="180340" y="364490"/>
                    <a:pt x="232410" y="283210"/>
                    <a:pt x="289560" y="213360"/>
                  </a:cubicBezTo>
                  <a:cubicBezTo>
                    <a:pt x="345440" y="146050"/>
                    <a:pt x="411480" y="55880"/>
                    <a:pt x="469900" y="24130"/>
                  </a:cubicBezTo>
                  <a:cubicBezTo>
                    <a:pt x="508000" y="3810"/>
                    <a:pt x="546100" y="0"/>
                    <a:pt x="580390" y="5080"/>
                  </a:cubicBezTo>
                  <a:cubicBezTo>
                    <a:pt x="615950" y="11430"/>
                    <a:pt x="655320" y="31750"/>
                    <a:pt x="680720" y="57150"/>
                  </a:cubicBezTo>
                  <a:cubicBezTo>
                    <a:pt x="704850" y="82550"/>
                    <a:pt x="725170" y="123190"/>
                    <a:pt x="728980" y="158750"/>
                  </a:cubicBezTo>
                  <a:cubicBezTo>
                    <a:pt x="732790" y="194310"/>
                    <a:pt x="718820" y="241300"/>
                    <a:pt x="706120" y="269240"/>
                  </a:cubicBezTo>
                  <a:cubicBezTo>
                    <a:pt x="695960" y="288290"/>
                    <a:pt x="687070" y="299720"/>
                    <a:pt x="669290" y="312420"/>
                  </a:cubicBezTo>
                  <a:cubicBezTo>
                    <a:pt x="645160" y="330200"/>
                    <a:pt x="600710" y="353060"/>
                    <a:pt x="565150" y="355600"/>
                  </a:cubicBezTo>
                  <a:cubicBezTo>
                    <a:pt x="529590" y="358140"/>
                    <a:pt x="485140" y="346710"/>
                    <a:pt x="455930" y="326390"/>
                  </a:cubicBezTo>
                  <a:cubicBezTo>
                    <a:pt x="426720" y="307340"/>
                    <a:pt x="400050" y="265430"/>
                    <a:pt x="387350" y="237490"/>
                  </a:cubicBezTo>
                  <a:cubicBezTo>
                    <a:pt x="378460" y="217170"/>
                    <a:pt x="375920" y="203200"/>
                    <a:pt x="377190" y="181610"/>
                  </a:cubicBezTo>
                  <a:cubicBezTo>
                    <a:pt x="379730" y="151130"/>
                    <a:pt x="396240" y="100330"/>
                    <a:pt x="412750" y="73660"/>
                  </a:cubicBezTo>
                  <a:cubicBezTo>
                    <a:pt x="424180" y="55880"/>
                    <a:pt x="434340" y="45720"/>
                    <a:pt x="453390" y="34290"/>
                  </a:cubicBezTo>
                  <a:cubicBezTo>
                    <a:pt x="480060" y="19050"/>
                    <a:pt x="525780" y="2540"/>
                    <a:pt x="561340" y="3810"/>
                  </a:cubicBezTo>
                  <a:cubicBezTo>
                    <a:pt x="596900" y="5080"/>
                    <a:pt x="638810" y="21590"/>
                    <a:pt x="666750" y="44450"/>
                  </a:cubicBezTo>
                  <a:cubicBezTo>
                    <a:pt x="693420" y="67310"/>
                    <a:pt x="716280" y="111760"/>
                    <a:pt x="725170" y="139700"/>
                  </a:cubicBezTo>
                  <a:cubicBezTo>
                    <a:pt x="731520" y="161290"/>
                    <a:pt x="732790" y="175260"/>
                    <a:pt x="728980" y="196850"/>
                  </a:cubicBezTo>
                  <a:cubicBezTo>
                    <a:pt x="723900" y="227330"/>
                    <a:pt x="706120" y="265430"/>
                    <a:pt x="683260" y="299720"/>
                  </a:cubicBezTo>
                  <a:cubicBezTo>
                    <a:pt x="654050" y="342900"/>
                    <a:pt x="600710" y="381000"/>
                    <a:pt x="560070" y="427990"/>
                  </a:cubicBezTo>
                  <a:cubicBezTo>
                    <a:pt x="516890" y="480060"/>
                    <a:pt x="473710" y="535940"/>
                    <a:pt x="433070" y="599440"/>
                  </a:cubicBezTo>
                  <a:cubicBezTo>
                    <a:pt x="387350" y="670560"/>
                    <a:pt x="335280" y="798830"/>
                    <a:pt x="303530" y="836930"/>
                  </a:cubicBezTo>
                  <a:cubicBezTo>
                    <a:pt x="290830" y="852170"/>
                    <a:pt x="285750" y="857250"/>
                    <a:pt x="271780" y="864870"/>
                  </a:cubicBezTo>
                  <a:cubicBezTo>
                    <a:pt x="252730" y="876300"/>
                    <a:pt x="215900" y="889000"/>
                    <a:pt x="194310" y="892810"/>
                  </a:cubicBezTo>
                  <a:cubicBezTo>
                    <a:pt x="177800" y="896620"/>
                    <a:pt x="167640" y="896620"/>
                    <a:pt x="152400" y="892810"/>
                  </a:cubicBezTo>
                  <a:cubicBezTo>
                    <a:pt x="129540" y="889000"/>
                    <a:pt x="93980" y="875030"/>
                    <a:pt x="74930" y="862330"/>
                  </a:cubicBezTo>
                  <a:cubicBezTo>
                    <a:pt x="60960" y="854710"/>
                    <a:pt x="53340" y="847090"/>
                    <a:pt x="43180" y="834390"/>
                  </a:cubicBezTo>
                  <a:cubicBezTo>
                    <a:pt x="30480" y="816610"/>
                    <a:pt x="12700" y="782320"/>
                    <a:pt x="6350" y="760730"/>
                  </a:cubicBezTo>
                  <a:cubicBezTo>
                    <a:pt x="1270" y="745490"/>
                    <a:pt x="0" y="735330"/>
                    <a:pt x="1270" y="718820"/>
                  </a:cubicBezTo>
                  <a:cubicBezTo>
                    <a:pt x="2540" y="697230"/>
                    <a:pt x="21590" y="638810"/>
                    <a:pt x="21590" y="6388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733972" y="3319462"/>
            <a:ext cx="768668" cy="401003"/>
            <a:chOff x="0" y="0"/>
            <a:chExt cx="1024890" cy="5346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46990"/>
              <a:ext cx="925830" cy="438150"/>
            </a:xfrm>
            <a:custGeom>
              <a:avLst/>
              <a:gdLst/>
              <a:ahLst/>
              <a:cxnLst/>
              <a:rect r="r" b="b" t="t" l="l"/>
              <a:pathLst>
                <a:path h="438150" w="925830">
                  <a:moveTo>
                    <a:pt x="148590" y="91440"/>
                  </a:moveTo>
                  <a:cubicBezTo>
                    <a:pt x="615950" y="16510"/>
                    <a:pt x="689610" y="3810"/>
                    <a:pt x="735330" y="3810"/>
                  </a:cubicBezTo>
                  <a:cubicBezTo>
                    <a:pt x="760730" y="3810"/>
                    <a:pt x="772160" y="2540"/>
                    <a:pt x="792480" y="10160"/>
                  </a:cubicBezTo>
                  <a:cubicBezTo>
                    <a:pt x="821690" y="21590"/>
                    <a:pt x="864870" y="46990"/>
                    <a:pt x="886460" y="76200"/>
                  </a:cubicBezTo>
                  <a:cubicBezTo>
                    <a:pt x="908050" y="105410"/>
                    <a:pt x="922020" y="148590"/>
                    <a:pt x="922020" y="184150"/>
                  </a:cubicBezTo>
                  <a:cubicBezTo>
                    <a:pt x="922020" y="220980"/>
                    <a:pt x="906780" y="264160"/>
                    <a:pt x="883920" y="292100"/>
                  </a:cubicBezTo>
                  <a:cubicBezTo>
                    <a:pt x="862330" y="321310"/>
                    <a:pt x="824230" y="346710"/>
                    <a:pt x="788670" y="355600"/>
                  </a:cubicBezTo>
                  <a:cubicBezTo>
                    <a:pt x="754380" y="364490"/>
                    <a:pt x="708660" y="361950"/>
                    <a:pt x="675640" y="347980"/>
                  </a:cubicBezTo>
                  <a:cubicBezTo>
                    <a:pt x="641350" y="334010"/>
                    <a:pt x="607060" y="298450"/>
                    <a:pt x="589280" y="273050"/>
                  </a:cubicBezTo>
                  <a:cubicBezTo>
                    <a:pt x="576580" y="255270"/>
                    <a:pt x="571500" y="237490"/>
                    <a:pt x="567690" y="218440"/>
                  </a:cubicBezTo>
                  <a:cubicBezTo>
                    <a:pt x="563880" y="200660"/>
                    <a:pt x="561340" y="182880"/>
                    <a:pt x="565150" y="161290"/>
                  </a:cubicBezTo>
                  <a:cubicBezTo>
                    <a:pt x="571500" y="130810"/>
                    <a:pt x="589280" y="83820"/>
                    <a:pt x="614680" y="58420"/>
                  </a:cubicBezTo>
                  <a:cubicBezTo>
                    <a:pt x="640080" y="31750"/>
                    <a:pt x="680720" y="11430"/>
                    <a:pt x="716280" y="5080"/>
                  </a:cubicBezTo>
                  <a:cubicBezTo>
                    <a:pt x="751840" y="0"/>
                    <a:pt x="797560" y="7620"/>
                    <a:pt x="829310" y="25400"/>
                  </a:cubicBezTo>
                  <a:cubicBezTo>
                    <a:pt x="861060" y="43180"/>
                    <a:pt x="891540" y="76200"/>
                    <a:pt x="906780" y="109220"/>
                  </a:cubicBezTo>
                  <a:cubicBezTo>
                    <a:pt x="920750" y="142240"/>
                    <a:pt x="925830" y="187960"/>
                    <a:pt x="916940" y="223520"/>
                  </a:cubicBezTo>
                  <a:cubicBezTo>
                    <a:pt x="909320" y="257810"/>
                    <a:pt x="885190" y="297180"/>
                    <a:pt x="857250" y="320040"/>
                  </a:cubicBezTo>
                  <a:cubicBezTo>
                    <a:pt x="829310" y="342900"/>
                    <a:pt x="787400" y="354330"/>
                    <a:pt x="750570" y="360680"/>
                  </a:cubicBezTo>
                  <a:cubicBezTo>
                    <a:pt x="716280" y="368300"/>
                    <a:pt x="693420" y="359410"/>
                    <a:pt x="646430" y="364490"/>
                  </a:cubicBezTo>
                  <a:cubicBezTo>
                    <a:pt x="549910" y="373380"/>
                    <a:pt x="290830" y="433070"/>
                    <a:pt x="200660" y="436880"/>
                  </a:cubicBezTo>
                  <a:cubicBezTo>
                    <a:pt x="162560" y="438150"/>
                    <a:pt x="143510" y="438150"/>
                    <a:pt x="118110" y="429260"/>
                  </a:cubicBezTo>
                  <a:cubicBezTo>
                    <a:pt x="92710" y="420370"/>
                    <a:pt x="66040" y="403860"/>
                    <a:pt x="48260" y="383540"/>
                  </a:cubicBezTo>
                  <a:cubicBezTo>
                    <a:pt x="29210" y="364490"/>
                    <a:pt x="13970" y="332740"/>
                    <a:pt x="6350" y="311150"/>
                  </a:cubicBezTo>
                  <a:cubicBezTo>
                    <a:pt x="1270" y="295910"/>
                    <a:pt x="0" y="285750"/>
                    <a:pt x="0" y="269240"/>
                  </a:cubicBezTo>
                  <a:cubicBezTo>
                    <a:pt x="1270" y="246380"/>
                    <a:pt x="8890" y="208280"/>
                    <a:pt x="17780" y="187960"/>
                  </a:cubicBezTo>
                  <a:cubicBezTo>
                    <a:pt x="24130" y="172720"/>
                    <a:pt x="31750" y="162560"/>
                    <a:pt x="40640" y="152400"/>
                  </a:cubicBezTo>
                  <a:cubicBezTo>
                    <a:pt x="49530" y="140970"/>
                    <a:pt x="57150" y="132080"/>
                    <a:pt x="71120" y="123190"/>
                  </a:cubicBezTo>
                  <a:cubicBezTo>
                    <a:pt x="90170" y="110490"/>
                    <a:pt x="148590" y="91440"/>
                    <a:pt x="148590" y="914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788092" y="4880610"/>
            <a:ext cx="1227773" cy="1745933"/>
            <a:chOff x="0" y="0"/>
            <a:chExt cx="1637030" cy="23279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48260"/>
              <a:ext cx="1539240" cy="2230120"/>
            </a:xfrm>
            <a:custGeom>
              <a:avLst/>
              <a:gdLst/>
              <a:ahLst/>
              <a:cxnLst/>
              <a:rect r="r" b="b" t="t" l="l"/>
              <a:pathLst>
                <a:path h="2230120" w="1539240">
                  <a:moveTo>
                    <a:pt x="205740" y="87630"/>
                  </a:moveTo>
                  <a:cubicBezTo>
                    <a:pt x="344170" y="726440"/>
                    <a:pt x="370840" y="764540"/>
                    <a:pt x="411480" y="843280"/>
                  </a:cubicBezTo>
                  <a:cubicBezTo>
                    <a:pt x="471170" y="956310"/>
                    <a:pt x="574040" y="1143000"/>
                    <a:pt x="647700" y="1249680"/>
                  </a:cubicBezTo>
                  <a:cubicBezTo>
                    <a:pt x="699770" y="1325880"/>
                    <a:pt x="756920" y="1376680"/>
                    <a:pt x="796290" y="1433830"/>
                  </a:cubicBezTo>
                  <a:cubicBezTo>
                    <a:pt x="826770" y="1477010"/>
                    <a:pt x="838200" y="1517650"/>
                    <a:pt x="868680" y="1555750"/>
                  </a:cubicBezTo>
                  <a:cubicBezTo>
                    <a:pt x="901700" y="1598930"/>
                    <a:pt x="930910" y="1628140"/>
                    <a:pt x="986790" y="1675130"/>
                  </a:cubicBezTo>
                  <a:cubicBezTo>
                    <a:pt x="1096010" y="1766570"/>
                    <a:pt x="1428750" y="1957070"/>
                    <a:pt x="1498600" y="2032000"/>
                  </a:cubicBezTo>
                  <a:cubicBezTo>
                    <a:pt x="1521460" y="2057400"/>
                    <a:pt x="1529080" y="2071370"/>
                    <a:pt x="1534160" y="2094230"/>
                  </a:cubicBezTo>
                  <a:cubicBezTo>
                    <a:pt x="1539240" y="2115820"/>
                    <a:pt x="1532890" y="2146300"/>
                    <a:pt x="1525270" y="2164080"/>
                  </a:cubicBezTo>
                  <a:cubicBezTo>
                    <a:pt x="1520190" y="2176780"/>
                    <a:pt x="1515110" y="2185670"/>
                    <a:pt x="1504950" y="2194560"/>
                  </a:cubicBezTo>
                  <a:cubicBezTo>
                    <a:pt x="1489710" y="2207260"/>
                    <a:pt x="1460500" y="2222500"/>
                    <a:pt x="1441450" y="2226310"/>
                  </a:cubicBezTo>
                  <a:cubicBezTo>
                    <a:pt x="1427480" y="2230120"/>
                    <a:pt x="1417320" y="2227580"/>
                    <a:pt x="1404620" y="2226310"/>
                  </a:cubicBezTo>
                  <a:cubicBezTo>
                    <a:pt x="1393190" y="2223770"/>
                    <a:pt x="1383030" y="2221230"/>
                    <a:pt x="1371600" y="2213610"/>
                  </a:cubicBezTo>
                  <a:cubicBezTo>
                    <a:pt x="1355090" y="2203450"/>
                    <a:pt x="1332230" y="2178050"/>
                    <a:pt x="1323340" y="2161540"/>
                  </a:cubicBezTo>
                  <a:cubicBezTo>
                    <a:pt x="1315720" y="2148840"/>
                    <a:pt x="1314450" y="2139950"/>
                    <a:pt x="1313180" y="2125980"/>
                  </a:cubicBezTo>
                  <a:cubicBezTo>
                    <a:pt x="1313180" y="2106930"/>
                    <a:pt x="1318260" y="2076450"/>
                    <a:pt x="1329690" y="2057400"/>
                  </a:cubicBezTo>
                  <a:cubicBezTo>
                    <a:pt x="1342390" y="2038350"/>
                    <a:pt x="1367790" y="2020570"/>
                    <a:pt x="1385570" y="2011680"/>
                  </a:cubicBezTo>
                  <a:cubicBezTo>
                    <a:pt x="1397000" y="2005330"/>
                    <a:pt x="1407160" y="2004060"/>
                    <a:pt x="1419860" y="2004060"/>
                  </a:cubicBezTo>
                  <a:cubicBezTo>
                    <a:pt x="1440180" y="2005330"/>
                    <a:pt x="1470660" y="2011680"/>
                    <a:pt x="1488440" y="2024380"/>
                  </a:cubicBezTo>
                  <a:cubicBezTo>
                    <a:pt x="1507490" y="2037080"/>
                    <a:pt x="1524000" y="2063750"/>
                    <a:pt x="1531620" y="2081530"/>
                  </a:cubicBezTo>
                  <a:cubicBezTo>
                    <a:pt x="1536700" y="2094230"/>
                    <a:pt x="1537970" y="2104390"/>
                    <a:pt x="1536700" y="2118360"/>
                  </a:cubicBezTo>
                  <a:cubicBezTo>
                    <a:pt x="1534160" y="2137410"/>
                    <a:pt x="1526540" y="2167890"/>
                    <a:pt x="1512570" y="2184400"/>
                  </a:cubicBezTo>
                  <a:cubicBezTo>
                    <a:pt x="1498600" y="2202180"/>
                    <a:pt x="1470660" y="2217420"/>
                    <a:pt x="1452880" y="2223770"/>
                  </a:cubicBezTo>
                  <a:cubicBezTo>
                    <a:pt x="1440180" y="2228850"/>
                    <a:pt x="1428750" y="2228850"/>
                    <a:pt x="1417320" y="2227580"/>
                  </a:cubicBezTo>
                  <a:cubicBezTo>
                    <a:pt x="1404620" y="2226310"/>
                    <a:pt x="1398270" y="2226310"/>
                    <a:pt x="1381760" y="2218690"/>
                  </a:cubicBezTo>
                  <a:cubicBezTo>
                    <a:pt x="1339850" y="2200910"/>
                    <a:pt x="1235710" y="2129790"/>
                    <a:pt x="1165860" y="2078990"/>
                  </a:cubicBezTo>
                  <a:cubicBezTo>
                    <a:pt x="1094740" y="2028190"/>
                    <a:pt x="1022350" y="1958340"/>
                    <a:pt x="960120" y="1913890"/>
                  </a:cubicBezTo>
                  <a:cubicBezTo>
                    <a:pt x="913130" y="1880870"/>
                    <a:pt x="869950" y="1861820"/>
                    <a:pt x="831850" y="1831340"/>
                  </a:cubicBezTo>
                  <a:cubicBezTo>
                    <a:pt x="796290" y="1802130"/>
                    <a:pt x="767080" y="1771650"/>
                    <a:pt x="739140" y="1734820"/>
                  </a:cubicBezTo>
                  <a:cubicBezTo>
                    <a:pt x="707390" y="1694180"/>
                    <a:pt x="688340" y="1647190"/>
                    <a:pt x="651510" y="1595120"/>
                  </a:cubicBezTo>
                  <a:cubicBezTo>
                    <a:pt x="601980" y="1525270"/>
                    <a:pt x="529590" y="1459230"/>
                    <a:pt x="462280" y="1360170"/>
                  </a:cubicBezTo>
                  <a:cubicBezTo>
                    <a:pt x="364490" y="1215390"/>
                    <a:pt x="209550" y="946150"/>
                    <a:pt x="144780" y="788670"/>
                  </a:cubicBezTo>
                  <a:cubicBezTo>
                    <a:pt x="102870" y="685800"/>
                    <a:pt x="93980" y="619760"/>
                    <a:pt x="72390" y="521970"/>
                  </a:cubicBezTo>
                  <a:cubicBezTo>
                    <a:pt x="44450" y="402590"/>
                    <a:pt x="5080" y="194310"/>
                    <a:pt x="1270" y="124460"/>
                  </a:cubicBezTo>
                  <a:cubicBezTo>
                    <a:pt x="0" y="100330"/>
                    <a:pt x="0" y="90170"/>
                    <a:pt x="5080" y="74930"/>
                  </a:cubicBezTo>
                  <a:cubicBezTo>
                    <a:pt x="8890" y="59690"/>
                    <a:pt x="17780" y="43180"/>
                    <a:pt x="30480" y="31750"/>
                  </a:cubicBezTo>
                  <a:cubicBezTo>
                    <a:pt x="45720" y="17780"/>
                    <a:pt x="74930" y="3810"/>
                    <a:pt x="97790" y="2540"/>
                  </a:cubicBezTo>
                  <a:cubicBezTo>
                    <a:pt x="120650" y="0"/>
                    <a:pt x="149860" y="10160"/>
                    <a:pt x="167640" y="24130"/>
                  </a:cubicBezTo>
                  <a:cubicBezTo>
                    <a:pt x="186690" y="38100"/>
                    <a:pt x="205740" y="87630"/>
                    <a:pt x="205740" y="8763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4240530" y="6817995"/>
            <a:ext cx="634365" cy="270510"/>
            <a:chOff x="0" y="0"/>
            <a:chExt cx="845820" cy="3606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5720" y="41910"/>
              <a:ext cx="749300" cy="267970"/>
            </a:xfrm>
            <a:custGeom>
              <a:avLst/>
              <a:gdLst/>
              <a:ahLst/>
              <a:cxnLst/>
              <a:rect r="r" b="b" t="t" l="l"/>
              <a:pathLst>
                <a:path h="267970" w="749300">
                  <a:moveTo>
                    <a:pt x="626110" y="267970"/>
                  </a:moveTo>
                  <a:cubicBezTo>
                    <a:pt x="266700" y="208280"/>
                    <a:pt x="127000" y="231140"/>
                    <a:pt x="71120" y="210820"/>
                  </a:cubicBezTo>
                  <a:cubicBezTo>
                    <a:pt x="44450" y="201930"/>
                    <a:pt x="30480" y="185420"/>
                    <a:pt x="19050" y="171450"/>
                  </a:cubicBezTo>
                  <a:cubicBezTo>
                    <a:pt x="11430" y="161290"/>
                    <a:pt x="7620" y="152400"/>
                    <a:pt x="5080" y="139700"/>
                  </a:cubicBezTo>
                  <a:cubicBezTo>
                    <a:pt x="2540" y="123190"/>
                    <a:pt x="1270" y="93980"/>
                    <a:pt x="8890" y="73660"/>
                  </a:cubicBezTo>
                  <a:cubicBezTo>
                    <a:pt x="16510" y="54610"/>
                    <a:pt x="34290" y="34290"/>
                    <a:pt x="52070" y="24130"/>
                  </a:cubicBezTo>
                  <a:cubicBezTo>
                    <a:pt x="71120" y="12700"/>
                    <a:pt x="99060" y="8890"/>
                    <a:pt x="118110" y="10160"/>
                  </a:cubicBezTo>
                  <a:cubicBezTo>
                    <a:pt x="130810" y="10160"/>
                    <a:pt x="139700" y="13970"/>
                    <a:pt x="149860" y="19050"/>
                  </a:cubicBezTo>
                  <a:cubicBezTo>
                    <a:pt x="160020" y="24130"/>
                    <a:pt x="168910" y="29210"/>
                    <a:pt x="177800" y="38100"/>
                  </a:cubicBezTo>
                  <a:cubicBezTo>
                    <a:pt x="189230" y="52070"/>
                    <a:pt x="204470" y="76200"/>
                    <a:pt x="208280" y="96520"/>
                  </a:cubicBezTo>
                  <a:cubicBezTo>
                    <a:pt x="212090" y="118110"/>
                    <a:pt x="207010" y="143510"/>
                    <a:pt x="196850" y="162560"/>
                  </a:cubicBezTo>
                  <a:cubicBezTo>
                    <a:pt x="186690" y="180340"/>
                    <a:pt x="163830" y="199390"/>
                    <a:pt x="148590" y="208280"/>
                  </a:cubicBezTo>
                  <a:cubicBezTo>
                    <a:pt x="137160" y="213360"/>
                    <a:pt x="128270" y="215900"/>
                    <a:pt x="115570" y="217170"/>
                  </a:cubicBezTo>
                  <a:cubicBezTo>
                    <a:pt x="97790" y="217170"/>
                    <a:pt x="68580" y="213360"/>
                    <a:pt x="50800" y="201930"/>
                  </a:cubicBezTo>
                  <a:cubicBezTo>
                    <a:pt x="33020" y="190500"/>
                    <a:pt x="16510" y="170180"/>
                    <a:pt x="8890" y="151130"/>
                  </a:cubicBezTo>
                  <a:cubicBezTo>
                    <a:pt x="1270" y="130810"/>
                    <a:pt x="0" y="104140"/>
                    <a:pt x="5080" y="85090"/>
                  </a:cubicBezTo>
                  <a:cubicBezTo>
                    <a:pt x="11430" y="64770"/>
                    <a:pt x="26670" y="41910"/>
                    <a:pt x="43180" y="30480"/>
                  </a:cubicBezTo>
                  <a:cubicBezTo>
                    <a:pt x="59690" y="17780"/>
                    <a:pt x="77470" y="13970"/>
                    <a:pt x="106680" y="8890"/>
                  </a:cubicBezTo>
                  <a:cubicBezTo>
                    <a:pt x="165100" y="0"/>
                    <a:pt x="290830" y="7620"/>
                    <a:pt x="383540" y="16510"/>
                  </a:cubicBezTo>
                  <a:cubicBezTo>
                    <a:pt x="477520" y="25400"/>
                    <a:pt x="609600" y="44450"/>
                    <a:pt x="668020" y="67310"/>
                  </a:cubicBezTo>
                  <a:cubicBezTo>
                    <a:pt x="697230" y="78740"/>
                    <a:pt x="716280" y="87630"/>
                    <a:pt x="728980" y="106680"/>
                  </a:cubicBezTo>
                  <a:cubicBezTo>
                    <a:pt x="742950" y="124460"/>
                    <a:pt x="749300" y="154940"/>
                    <a:pt x="749300" y="176530"/>
                  </a:cubicBezTo>
                  <a:cubicBezTo>
                    <a:pt x="749300" y="193040"/>
                    <a:pt x="741680" y="209550"/>
                    <a:pt x="732790" y="222250"/>
                  </a:cubicBezTo>
                  <a:cubicBezTo>
                    <a:pt x="725170" y="236220"/>
                    <a:pt x="713740" y="248920"/>
                    <a:pt x="697230" y="256540"/>
                  </a:cubicBezTo>
                  <a:cubicBezTo>
                    <a:pt x="679450" y="265430"/>
                    <a:pt x="626110" y="267970"/>
                    <a:pt x="626110" y="2679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4610100" y="7062788"/>
            <a:ext cx="377190" cy="468630"/>
            <a:chOff x="0" y="0"/>
            <a:chExt cx="502920" cy="6248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8260" y="48260"/>
              <a:ext cx="406400" cy="527050"/>
            </a:xfrm>
            <a:custGeom>
              <a:avLst/>
              <a:gdLst/>
              <a:ahLst/>
              <a:cxnLst/>
              <a:rect r="r" b="b" t="t" l="l"/>
              <a:pathLst>
                <a:path h="527050" w="406400">
                  <a:moveTo>
                    <a:pt x="383540" y="168910"/>
                  </a:moveTo>
                  <a:cubicBezTo>
                    <a:pt x="292100" y="295910"/>
                    <a:pt x="224790" y="449580"/>
                    <a:pt x="194310" y="486410"/>
                  </a:cubicBezTo>
                  <a:cubicBezTo>
                    <a:pt x="182880" y="500380"/>
                    <a:pt x="179070" y="504190"/>
                    <a:pt x="167640" y="509270"/>
                  </a:cubicBezTo>
                  <a:cubicBezTo>
                    <a:pt x="151130" y="518160"/>
                    <a:pt x="121920" y="527050"/>
                    <a:pt x="99060" y="524510"/>
                  </a:cubicBezTo>
                  <a:cubicBezTo>
                    <a:pt x="77470" y="521970"/>
                    <a:pt x="50800" y="506730"/>
                    <a:pt x="36830" y="495300"/>
                  </a:cubicBezTo>
                  <a:cubicBezTo>
                    <a:pt x="26670" y="487680"/>
                    <a:pt x="20320" y="480060"/>
                    <a:pt x="15240" y="467360"/>
                  </a:cubicBezTo>
                  <a:cubicBezTo>
                    <a:pt x="7620" y="450850"/>
                    <a:pt x="0" y="420370"/>
                    <a:pt x="3810" y="398780"/>
                  </a:cubicBezTo>
                  <a:cubicBezTo>
                    <a:pt x="7620" y="377190"/>
                    <a:pt x="20320" y="353060"/>
                    <a:pt x="36830" y="337820"/>
                  </a:cubicBezTo>
                  <a:cubicBezTo>
                    <a:pt x="52070" y="322580"/>
                    <a:pt x="81280" y="312420"/>
                    <a:pt x="99060" y="308610"/>
                  </a:cubicBezTo>
                  <a:cubicBezTo>
                    <a:pt x="111760" y="306070"/>
                    <a:pt x="121920" y="307340"/>
                    <a:pt x="134620" y="311150"/>
                  </a:cubicBezTo>
                  <a:cubicBezTo>
                    <a:pt x="152400" y="316230"/>
                    <a:pt x="179070" y="330200"/>
                    <a:pt x="194310" y="346710"/>
                  </a:cubicBezTo>
                  <a:cubicBezTo>
                    <a:pt x="208280" y="363220"/>
                    <a:pt x="218440" y="388620"/>
                    <a:pt x="219710" y="410210"/>
                  </a:cubicBezTo>
                  <a:cubicBezTo>
                    <a:pt x="220980" y="433070"/>
                    <a:pt x="209550" y="461010"/>
                    <a:pt x="200660" y="477520"/>
                  </a:cubicBezTo>
                  <a:cubicBezTo>
                    <a:pt x="194310" y="488950"/>
                    <a:pt x="187960" y="495300"/>
                    <a:pt x="176530" y="502920"/>
                  </a:cubicBezTo>
                  <a:cubicBezTo>
                    <a:pt x="161290" y="513080"/>
                    <a:pt x="129540" y="523240"/>
                    <a:pt x="111760" y="524510"/>
                  </a:cubicBezTo>
                  <a:cubicBezTo>
                    <a:pt x="97790" y="525780"/>
                    <a:pt x="88900" y="524510"/>
                    <a:pt x="76200" y="519430"/>
                  </a:cubicBezTo>
                  <a:cubicBezTo>
                    <a:pt x="59690" y="511810"/>
                    <a:pt x="34290" y="495300"/>
                    <a:pt x="21590" y="477520"/>
                  </a:cubicBezTo>
                  <a:cubicBezTo>
                    <a:pt x="8890" y="459740"/>
                    <a:pt x="3810" y="429260"/>
                    <a:pt x="2540" y="411480"/>
                  </a:cubicBezTo>
                  <a:cubicBezTo>
                    <a:pt x="2540" y="397510"/>
                    <a:pt x="3810" y="392430"/>
                    <a:pt x="10160" y="377190"/>
                  </a:cubicBezTo>
                  <a:cubicBezTo>
                    <a:pt x="29210" y="328930"/>
                    <a:pt x="119380" y="175260"/>
                    <a:pt x="163830" y="111760"/>
                  </a:cubicBezTo>
                  <a:cubicBezTo>
                    <a:pt x="190500" y="72390"/>
                    <a:pt x="212090" y="41910"/>
                    <a:pt x="236220" y="22860"/>
                  </a:cubicBezTo>
                  <a:cubicBezTo>
                    <a:pt x="251460" y="11430"/>
                    <a:pt x="265430" y="5080"/>
                    <a:pt x="281940" y="2540"/>
                  </a:cubicBezTo>
                  <a:cubicBezTo>
                    <a:pt x="297180" y="0"/>
                    <a:pt x="316230" y="1270"/>
                    <a:pt x="331470" y="5080"/>
                  </a:cubicBezTo>
                  <a:cubicBezTo>
                    <a:pt x="346710" y="10160"/>
                    <a:pt x="363220" y="20320"/>
                    <a:pt x="374650" y="31750"/>
                  </a:cubicBezTo>
                  <a:cubicBezTo>
                    <a:pt x="386080" y="43180"/>
                    <a:pt x="394970" y="58420"/>
                    <a:pt x="400050" y="73660"/>
                  </a:cubicBezTo>
                  <a:cubicBezTo>
                    <a:pt x="405130" y="88900"/>
                    <a:pt x="406400" y="107950"/>
                    <a:pt x="403860" y="123190"/>
                  </a:cubicBezTo>
                  <a:cubicBezTo>
                    <a:pt x="400050" y="139700"/>
                    <a:pt x="383540" y="168910"/>
                    <a:pt x="383540" y="1689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5158740" y="7174230"/>
            <a:ext cx="239078" cy="672465"/>
            <a:chOff x="0" y="0"/>
            <a:chExt cx="318770" cy="8966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2860" y="49530"/>
              <a:ext cx="246380" cy="796290"/>
            </a:xfrm>
            <a:custGeom>
              <a:avLst/>
              <a:gdLst/>
              <a:ahLst/>
              <a:cxnLst/>
              <a:rect r="r" b="b" t="t" l="l"/>
              <a:pathLst>
                <a:path h="796290" w="246380">
                  <a:moveTo>
                    <a:pt x="226060" y="97790"/>
                  </a:moveTo>
                  <a:cubicBezTo>
                    <a:pt x="228600" y="751840"/>
                    <a:pt x="214630" y="763270"/>
                    <a:pt x="196850" y="775970"/>
                  </a:cubicBezTo>
                  <a:cubicBezTo>
                    <a:pt x="179070" y="788670"/>
                    <a:pt x="152400" y="796290"/>
                    <a:pt x="130810" y="795020"/>
                  </a:cubicBezTo>
                  <a:cubicBezTo>
                    <a:pt x="107950" y="793750"/>
                    <a:pt x="81280" y="779780"/>
                    <a:pt x="66040" y="769620"/>
                  </a:cubicBezTo>
                  <a:cubicBezTo>
                    <a:pt x="54610" y="760730"/>
                    <a:pt x="49530" y="754380"/>
                    <a:pt x="43180" y="741680"/>
                  </a:cubicBezTo>
                  <a:cubicBezTo>
                    <a:pt x="35560" y="725170"/>
                    <a:pt x="27940" y="693420"/>
                    <a:pt x="27940" y="674370"/>
                  </a:cubicBezTo>
                  <a:cubicBezTo>
                    <a:pt x="29210" y="661670"/>
                    <a:pt x="31750" y="652780"/>
                    <a:pt x="38100" y="641350"/>
                  </a:cubicBezTo>
                  <a:cubicBezTo>
                    <a:pt x="46990" y="624840"/>
                    <a:pt x="66040" y="600710"/>
                    <a:pt x="85090" y="590550"/>
                  </a:cubicBezTo>
                  <a:cubicBezTo>
                    <a:pt x="104140" y="580390"/>
                    <a:pt x="132080" y="576580"/>
                    <a:pt x="153670" y="579120"/>
                  </a:cubicBezTo>
                  <a:cubicBezTo>
                    <a:pt x="175260" y="582930"/>
                    <a:pt x="199390" y="595630"/>
                    <a:pt x="214630" y="612140"/>
                  </a:cubicBezTo>
                  <a:cubicBezTo>
                    <a:pt x="229870" y="627380"/>
                    <a:pt x="241300" y="652780"/>
                    <a:pt x="243840" y="674370"/>
                  </a:cubicBezTo>
                  <a:cubicBezTo>
                    <a:pt x="246380" y="695960"/>
                    <a:pt x="237490" y="725170"/>
                    <a:pt x="228600" y="742950"/>
                  </a:cubicBezTo>
                  <a:cubicBezTo>
                    <a:pt x="223520" y="754380"/>
                    <a:pt x="214630" y="762000"/>
                    <a:pt x="205740" y="769620"/>
                  </a:cubicBezTo>
                  <a:cubicBezTo>
                    <a:pt x="196850" y="775970"/>
                    <a:pt x="189230" y="783590"/>
                    <a:pt x="176530" y="787400"/>
                  </a:cubicBezTo>
                  <a:cubicBezTo>
                    <a:pt x="158750" y="792480"/>
                    <a:pt x="128270" y="796290"/>
                    <a:pt x="106680" y="791210"/>
                  </a:cubicBezTo>
                  <a:cubicBezTo>
                    <a:pt x="86360" y="784860"/>
                    <a:pt x="63500" y="769620"/>
                    <a:pt x="49530" y="751840"/>
                  </a:cubicBezTo>
                  <a:cubicBezTo>
                    <a:pt x="36830" y="734060"/>
                    <a:pt x="33020" y="720090"/>
                    <a:pt x="27940" y="687070"/>
                  </a:cubicBezTo>
                  <a:cubicBezTo>
                    <a:pt x="11430" y="585470"/>
                    <a:pt x="0" y="143510"/>
                    <a:pt x="27940" y="62230"/>
                  </a:cubicBezTo>
                  <a:cubicBezTo>
                    <a:pt x="35560" y="39370"/>
                    <a:pt x="44450" y="33020"/>
                    <a:pt x="58420" y="22860"/>
                  </a:cubicBezTo>
                  <a:cubicBezTo>
                    <a:pt x="76200" y="11430"/>
                    <a:pt x="105410" y="0"/>
                    <a:pt x="128270" y="1270"/>
                  </a:cubicBezTo>
                  <a:cubicBezTo>
                    <a:pt x="151130" y="2540"/>
                    <a:pt x="179070" y="15240"/>
                    <a:pt x="195580" y="30480"/>
                  </a:cubicBezTo>
                  <a:cubicBezTo>
                    <a:pt x="212090" y="46990"/>
                    <a:pt x="226060" y="97790"/>
                    <a:pt x="226060" y="977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4377690" y="3062288"/>
            <a:ext cx="1796415" cy="421957"/>
            <a:chOff x="0" y="0"/>
            <a:chExt cx="2395220" cy="5626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8260" y="24130"/>
              <a:ext cx="2301240" cy="487680"/>
            </a:xfrm>
            <a:custGeom>
              <a:avLst/>
              <a:gdLst/>
              <a:ahLst/>
              <a:cxnLst/>
              <a:rect r="r" b="b" t="t" l="l"/>
              <a:pathLst>
                <a:path h="487680" w="2301240">
                  <a:moveTo>
                    <a:pt x="2179320" y="487680"/>
                  </a:moveTo>
                  <a:cubicBezTo>
                    <a:pt x="1837690" y="425450"/>
                    <a:pt x="1512570" y="292100"/>
                    <a:pt x="1264920" y="259080"/>
                  </a:cubicBezTo>
                  <a:cubicBezTo>
                    <a:pt x="1023620" y="226060"/>
                    <a:pt x="742950" y="227330"/>
                    <a:pt x="534670" y="257810"/>
                  </a:cubicBezTo>
                  <a:cubicBezTo>
                    <a:pt x="372110" y="281940"/>
                    <a:pt x="193040" y="388620"/>
                    <a:pt x="111760" y="386080"/>
                  </a:cubicBezTo>
                  <a:cubicBezTo>
                    <a:pt x="78740" y="384810"/>
                    <a:pt x="59690" y="370840"/>
                    <a:pt x="43180" y="359410"/>
                  </a:cubicBezTo>
                  <a:cubicBezTo>
                    <a:pt x="31750" y="351790"/>
                    <a:pt x="25400" y="344170"/>
                    <a:pt x="19050" y="331470"/>
                  </a:cubicBezTo>
                  <a:cubicBezTo>
                    <a:pt x="10160" y="313690"/>
                    <a:pt x="0" y="283210"/>
                    <a:pt x="2540" y="260350"/>
                  </a:cubicBezTo>
                  <a:cubicBezTo>
                    <a:pt x="5080" y="236220"/>
                    <a:pt x="20320" y="208280"/>
                    <a:pt x="33020" y="193040"/>
                  </a:cubicBezTo>
                  <a:cubicBezTo>
                    <a:pt x="41910" y="181610"/>
                    <a:pt x="49530" y="175260"/>
                    <a:pt x="62230" y="170180"/>
                  </a:cubicBezTo>
                  <a:cubicBezTo>
                    <a:pt x="80010" y="161290"/>
                    <a:pt x="111760" y="153670"/>
                    <a:pt x="134620" y="157480"/>
                  </a:cubicBezTo>
                  <a:cubicBezTo>
                    <a:pt x="157480" y="161290"/>
                    <a:pt x="185420" y="177800"/>
                    <a:pt x="199390" y="190500"/>
                  </a:cubicBezTo>
                  <a:cubicBezTo>
                    <a:pt x="210820" y="200660"/>
                    <a:pt x="215900" y="210820"/>
                    <a:pt x="220980" y="220980"/>
                  </a:cubicBezTo>
                  <a:cubicBezTo>
                    <a:pt x="226060" y="232410"/>
                    <a:pt x="231140" y="242570"/>
                    <a:pt x="231140" y="257810"/>
                  </a:cubicBezTo>
                  <a:cubicBezTo>
                    <a:pt x="232410" y="276860"/>
                    <a:pt x="224790" y="311150"/>
                    <a:pt x="215900" y="328930"/>
                  </a:cubicBezTo>
                  <a:cubicBezTo>
                    <a:pt x="209550" y="341630"/>
                    <a:pt x="203200" y="349250"/>
                    <a:pt x="193040" y="358140"/>
                  </a:cubicBezTo>
                  <a:cubicBezTo>
                    <a:pt x="176530" y="369570"/>
                    <a:pt x="147320" y="384810"/>
                    <a:pt x="124460" y="386080"/>
                  </a:cubicBezTo>
                  <a:cubicBezTo>
                    <a:pt x="101600" y="387350"/>
                    <a:pt x="72390" y="379730"/>
                    <a:pt x="53340" y="367030"/>
                  </a:cubicBezTo>
                  <a:cubicBezTo>
                    <a:pt x="34290" y="354330"/>
                    <a:pt x="16510" y="326390"/>
                    <a:pt x="8890" y="308610"/>
                  </a:cubicBezTo>
                  <a:cubicBezTo>
                    <a:pt x="2540" y="295910"/>
                    <a:pt x="1270" y="285750"/>
                    <a:pt x="2540" y="271780"/>
                  </a:cubicBezTo>
                  <a:cubicBezTo>
                    <a:pt x="3810" y="252730"/>
                    <a:pt x="13970" y="218440"/>
                    <a:pt x="24130" y="201930"/>
                  </a:cubicBezTo>
                  <a:cubicBezTo>
                    <a:pt x="31750" y="190500"/>
                    <a:pt x="35560" y="186690"/>
                    <a:pt x="50800" y="176530"/>
                  </a:cubicBezTo>
                  <a:cubicBezTo>
                    <a:pt x="106680" y="143510"/>
                    <a:pt x="370840" y="58420"/>
                    <a:pt x="464820" y="38100"/>
                  </a:cubicBezTo>
                  <a:cubicBezTo>
                    <a:pt x="513080" y="27940"/>
                    <a:pt x="521970" y="29210"/>
                    <a:pt x="575310" y="26670"/>
                  </a:cubicBezTo>
                  <a:cubicBezTo>
                    <a:pt x="711200" y="20320"/>
                    <a:pt x="1062990" y="0"/>
                    <a:pt x="1304290" y="35560"/>
                  </a:cubicBezTo>
                  <a:cubicBezTo>
                    <a:pt x="1551940" y="72390"/>
                    <a:pt x="1871980" y="209550"/>
                    <a:pt x="2038350" y="250190"/>
                  </a:cubicBezTo>
                  <a:cubicBezTo>
                    <a:pt x="2123440" y="270510"/>
                    <a:pt x="2189480" y="265430"/>
                    <a:pt x="2232660" y="287020"/>
                  </a:cubicBezTo>
                  <a:cubicBezTo>
                    <a:pt x="2259330" y="299720"/>
                    <a:pt x="2277110" y="316230"/>
                    <a:pt x="2287270" y="336550"/>
                  </a:cubicBezTo>
                  <a:cubicBezTo>
                    <a:pt x="2297430" y="358140"/>
                    <a:pt x="2301240" y="388620"/>
                    <a:pt x="2294890" y="410210"/>
                  </a:cubicBezTo>
                  <a:cubicBezTo>
                    <a:pt x="2288540" y="433070"/>
                    <a:pt x="2270760" y="458470"/>
                    <a:pt x="2251710" y="471170"/>
                  </a:cubicBezTo>
                  <a:cubicBezTo>
                    <a:pt x="2232660" y="483870"/>
                    <a:pt x="2179320" y="487680"/>
                    <a:pt x="2179320" y="4876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3058775" y="7019925"/>
            <a:ext cx="708660" cy="1062038"/>
            <a:chOff x="0" y="0"/>
            <a:chExt cx="944880" cy="14160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5720" y="48260"/>
              <a:ext cx="852170" cy="1316990"/>
            </a:xfrm>
            <a:custGeom>
              <a:avLst/>
              <a:gdLst/>
              <a:ahLst/>
              <a:cxnLst/>
              <a:rect r="r" b="b" t="t" l="l"/>
              <a:pathLst>
                <a:path h="1316990" w="852170">
                  <a:moveTo>
                    <a:pt x="847090" y="135890"/>
                  </a:moveTo>
                  <a:cubicBezTo>
                    <a:pt x="707390" y="502920"/>
                    <a:pt x="687070" y="515620"/>
                    <a:pt x="660400" y="561340"/>
                  </a:cubicBezTo>
                  <a:cubicBezTo>
                    <a:pt x="617220" y="638810"/>
                    <a:pt x="544830" y="812800"/>
                    <a:pt x="505460" y="887730"/>
                  </a:cubicBezTo>
                  <a:cubicBezTo>
                    <a:pt x="483870" y="928370"/>
                    <a:pt x="476250" y="944880"/>
                    <a:pt x="452120" y="980440"/>
                  </a:cubicBezTo>
                  <a:cubicBezTo>
                    <a:pt x="416560" y="1033780"/>
                    <a:pt x="351790" y="1116330"/>
                    <a:pt x="304800" y="1170940"/>
                  </a:cubicBezTo>
                  <a:cubicBezTo>
                    <a:pt x="264160" y="1217930"/>
                    <a:pt x="224790" y="1270000"/>
                    <a:pt x="189230" y="1292860"/>
                  </a:cubicBezTo>
                  <a:cubicBezTo>
                    <a:pt x="163830" y="1308100"/>
                    <a:pt x="138430" y="1314450"/>
                    <a:pt x="118110" y="1315720"/>
                  </a:cubicBezTo>
                  <a:cubicBezTo>
                    <a:pt x="104140" y="1316990"/>
                    <a:pt x="95250" y="1314450"/>
                    <a:pt x="82550" y="1309370"/>
                  </a:cubicBezTo>
                  <a:cubicBezTo>
                    <a:pt x="63500" y="1300480"/>
                    <a:pt x="36830" y="1282700"/>
                    <a:pt x="24130" y="1263650"/>
                  </a:cubicBezTo>
                  <a:cubicBezTo>
                    <a:pt x="11430" y="1244600"/>
                    <a:pt x="3810" y="1215390"/>
                    <a:pt x="5080" y="1192530"/>
                  </a:cubicBezTo>
                  <a:cubicBezTo>
                    <a:pt x="7620" y="1169670"/>
                    <a:pt x="19050" y="1141730"/>
                    <a:pt x="34290" y="1125220"/>
                  </a:cubicBezTo>
                  <a:cubicBezTo>
                    <a:pt x="49530" y="1107440"/>
                    <a:pt x="78740" y="1093470"/>
                    <a:pt x="97790" y="1087120"/>
                  </a:cubicBezTo>
                  <a:cubicBezTo>
                    <a:pt x="110490" y="1083310"/>
                    <a:pt x="121920" y="1084580"/>
                    <a:pt x="134620" y="1085850"/>
                  </a:cubicBezTo>
                  <a:cubicBezTo>
                    <a:pt x="147320" y="1088390"/>
                    <a:pt x="158750" y="1089660"/>
                    <a:pt x="170180" y="1097280"/>
                  </a:cubicBezTo>
                  <a:cubicBezTo>
                    <a:pt x="187960" y="1107440"/>
                    <a:pt x="212090" y="1131570"/>
                    <a:pt x="223520" y="1148080"/>
                  </a:cubicBezTo>
                  <a:cubicBezTo>
                    <a:pt x="229870" y="1160780"/>
                    <a:pt x="233680" y="1169670"/>
                    <a:pt x="234950" y="1183640"/>
                  </a:cubicBezTo>
                  <a:cubicBezTo>
                    <a:pt x="236220" y="1203960"/>
                    <a:pt x="232410" y="1235710"/>
                    <a:pt x="220980" y="1256030"/>
                  </a:cubicBezTo>
                  <a:cubicBezTo>
                    <a:pt x="209550" y="1276350"/>
                    <a:pt x="184150" y="1296670"/>
                    <a:pt x="167640" y="1305560"/>
                  </a:cubicBezTo>
                  <a:cubicBezTo>
                    <a:pt x="154940" y="1313180"/>
                    <a:pt x="144780" y="1314450"/>
                    <a:pt x="130810" y="1315720"/>
                  </a:cubicBezTo>
                  <a:cubicBezTo>
                    <a:pt x="111760" y="1315720"/>
                    <a:pt x="77470" y="1306830"/>
                    <a:pt x="59690" y="1297940"/>
                  </a:cubicBezTo>
                  <a:cubicBezTo>
                    <a:pt x="46990" y="1291590"/>
                    <a:pt x="39370" y="1282700"/>
                    <a:pt x="31750" y="1273810"/>
                  </a:cubicBezTo>
                  <a:cubicBezTo>
                    <a:pt x="24130" y="1263650"/>
                    <a:pt x="16510" y="1254760"/>
                    <a:pt x="12700" y="1242060"/>
                  </a:cubicBezTo>
                  <a:cubicBezTo>
                    <a:pt x="7620" y="1223010"/>
                    <a:pt x="0" y="1198880"/>
                    <a:pt x="10160" y="1168400"/>
                  </a:cubicBezTo>
                  <a:cubicBezTo>
                    <a:pt x="34290" y="1094740"/>
                    <a:pt x="213360" y="942340"/>
                    <a:pt x="278130" y="842010"/>
                  </a:cubicBezTo>
                  <a:cubicBezTo>
                    <a:pt x="327660" y="768350"/>
                    <a:pt x="353060" y="688340"/>
                    <a:pt x="384810" y="635000"/>
                  </a:cubicBezTo>
                  <a:cubicBezTo>
                    <a:pt x="406400" y="598170"/>
                    <a:pt x="426720" y="579120"/>
                    <a:pt x="444500" y="547370"/>
                  </a:cubicBezTo>
                  <a:cubicBezTo>
                    <a:pt x="464820" y="511810"/>
                    <a:pt x="474980" y="467360"/>
                    <a:pt x="495300" y="430530"/>
                  </a:cubicBezTo>
                  <a:cubicBezTo>
                    <a:pt x="514350" y="394970"/>
                    <a:pt x="541020" y="374650"/>
                    <a:pt x="563880" y="330200"/>
                  </a:cubicBezTo>
                  <a:cubicBezTo>
                    <a:pt x="600710" y="259080"/>
                    <a:pt x="631190" y="78740"/>
                    <a:pt x="674370" y="33020"/>
                  </a:cubicBezTo>
                  <a:cubicBezTo>
                    <a:pt x="695960" y="10160"/>
                    <a:pt x="720090" y="5080"/>
                    <a:pt x="741680" y="2540"/>
                  </a:cubicBezTo>
                  <a:cubicBezTo>
                    <a:pt x="759460" y="0"/>
                    <a:pt x="774700" y="2540"/>
                    <a:pt x="791210" y="11430"/>
                  </a:cubicBezTo>
                  <a:cubicBezTo>
                    <a:pt x="808990" y="20320"/>
                    <a:pt x="833120" y="41910"/>
                    <a:pt x="843280" y="62230"/>
                  </a:cubicBezTo>
                  <a:cubicBezTo>
                    <a:pt x="852170" y="83820"/>
                    <a:pt x="847090" y="135890"/>
                    <a:pt x="847090" y="1358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4045267" y="3437572"/>
            <a:ext cx="227647" cy="227647"/>
            <a:chOff x="0" y="0"/>
            <a:chExt cx="303530" cy="3035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953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716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3591223" y="6631305"/>
            <a:ext cx="227647" cy="227647"/>
            <a:chOff x="0" y="0"/>
            <a:chExt cx="303530" cy="3035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9530" y="46990"/>
              <a:ext cx="199390" cy="205740"/>
            </a:xfrm>
            <a:custGeom>
              <a:avLst/>
              <a:gdLst/>
              <a:ahLst/>
              <a:cxnLst/>
              <a:rect r="r" b="b" t="t" l="l"/>
              <a:pathLst>
                <a:path h="205740" w="199390">
                  <a:moveTo>
                    <a:pt x="199390" y="73660"/>
                  </a:moveTo>
                  <a:cubicBezTo>
                    <a:pt x="199390" y="137160"/>
                    <a:pt x="191770" y="153670"/>
                    <a:pt x="182880" y="166370"/>
                  </a:cubicBezTo>
                  <a:cubicBezTo>
                    <a:pt x="172720" y="179070"/>
                    <a:pt x="158750" y="189230"/>
                    <a:pt x="143510" y="195580"/>
                  </a:cubicBezTo>
                  <a:cubicBezTo>
                    <a:pt x="129540" y="201930"/>
                    <a:pt x="111760" y="205740"/>
                    <a:pt x="96520" y="204470"/>
                  </a:cubicBezTo>
                  <a:cubicBezTo>
                    <a:pt x="80010" y="204470"/>
                    <a:pt x="63500" y="198120"/>
                    <a:pt x="49530" y="190500"/>
                  </a:cubicBezTo>
                  <a:cubicBezTo>
                    <a:pt x="36830" y="181610"/>
                    <a:pt x="24130" y="168910"/>
                    <a:pt x="15240" y="156210"/>
                  </a:cubicBezTo>
                  <a:cubicBezTo>
                    <a:pt x="7620" y="142240"/>
                    <a:pt x="127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39370" y="22860"/>
                  </a:cubicBezTo>
                  <a:cubicBezTo>
                    <a:pt x="52070" y="13970"/>
                    <a:pt x="68580" y="6350"/>
                    <a:pt x="83820" y="3810"/>
                  </a:cubicBezTo>
                  <a:cubicBezTo>
                    <a:pt x="99060" y="0"/>
                    <a:pt x="118110" y="1270"/>
                    <a:pt x="132080" y="6350"/>
                  </a:cubicBezTo>
                  <a:cubicBezTo>
                    <a:pt x="147320" y="11430"/>
                    <a:pt x="173990" y="31750"/>
                    <a:pt x="17399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4487140" y="4125441"/>
            <a:ext cx="9313720" cy="217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3"/>
              </a:lnSpc>
            </a:pPr>
            <a:r>
              <a:rPr lang="en-US" sz="8238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20218">
            <a:off x="-5481738" y="-2680181"/>
            <a:ext cx="10963475" cy="5222601"/>
          </a:xfrm>
          <a:custGeom>
            <a:avLst/>
            <a:gdLst/>
            <a:ahLst/>
            <a:cxnLst/>
            <a:rect r="r" b="b" t="t" l="l"/>
            <a:pathLst>
              <a:path h="5222601" w="10963475">
                <a:moveTo>
                  <a:pt x="0" y="0"/>
                </a:moveTo>
                <a:lnTo>
                  <a:pt x="10963476" y="0"/>
                </a:lnTo>
                <a:lnTo>
                  <a:pt x="10963476" y="5222601"/>
                </a:lnTo>
                <a:lnTo>
                  <a:pt x="0" y="522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9365" y="-1028700"/>
            <a:ext cx="4919870" cy="4114800"/>
          </a:xfrm>
          <a:custGeom>
            <a:avLst/>
            <a:gdLst/>
            <a:ahLst/>
            <a:cxnLst/>
            <a:rect r="r" b="b" t="t" l="l"/>
            <a:pathLst>
              <a:path h="4114800" w="4919870">
                <a:moveTo>
                  <a:pt x="0" y="0"/>
                </a:moveTo>
                <a:lnTo>
                  <a:pt x="4919870" y="0"/>
                </a:lnTo>
                <a:lnTo>
                  <a:pt x="4919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49556" y="6131601"/>
            <a:ext cx="3738444" cy="3126699"/>
          </a:xfrm>
          <a:custGeom>
            <a:avLst/>
            <a:gdLst/>
            <a:ahLst/>
            <a:cxnLst/>
            <a:rect r="r" b="b" t="t" l="l"/>
            <a:pathLst>
              <a:path h="3126699" w="3738444">
                <a:moveTo>
                  <a:pt x="3738444" y="0"/>
                </a:moveTo>
                <a:lnTo>
                  <a:pt x="0" y="0"/>
                </a:lnTo>
                <a:lnTo>
                  <a:pt x="0" y="3126699"/>
                </a:lnTo>
                <a:lnTo>
                  <a:pt x="3738444" y="3126699"/>
                </a:lnTo>
                <a:lnTo>
                  <a:pt x="373844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54837" y="6131601"/>
            <a:ext cx="6550617" cy="5288134"/>
          </a:xfrm>
          <a:custGeom>
            <a:avLst/>
            <a:gdLst/>
            <a:ahLst/>
            <a:cxnLst/>
            <a:rect r="r" b="b" t="t" l="l"/>
            <a:pathLst>
              <a:path h="5288134" w="6550617">
                <a:moveTo>
                  <a:pt x="0" y="0"/>
                </a:moveTo>
                <a:lnTo>
                  <a:pt x="6550616" y="0"/>
                </a:lnTo>
                <a:lnTo>
                  <a:pt x="6550616" y="5288135"/>
                </a:lnTo>
                <a:lnTo>
                  <a:pt x="0" y="5288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8664" y="3669977"/>
            <a:ext cx="12930408" cy="448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      台灣的交通事故率逐年攀升；對新手駕駛而言，由於對車輛操控不熟悉，若遇周遭車輛未打方向燈並突然變換車道時，往往會感到緊張而降低對突發狀況的反應能力。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       </a:t>
            </a: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因此，我們希望能設計一套可以「自動辨識前方車輛是否出現危險行為」的系統，在前方車輛出現危險行為時，能透過此系統自動偵測並擷取危險行為片段。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4552" y="168610"/>
            <a:ext cx="16034748" cy="334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研究動機</a:t>
            </a:r>
          </a:p>
          <a:p>
            <a:pPr algn="ctr">
              <a:lnSpc>
                <a:spcPts val="94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Research Motivation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68509">
            <a:off x="-1041300" y="-8692412"/>
            <a:ext cx="21200974" cy="15110512"/>
          </a:xfrm>
          <a:custGeom>
            <a:avLst/>
            <a:gdLst/>
            <a:ahLst/>
            <a:cxnLst/>
            <a:rect r="r" b="b" t="t" l="l"/>
            <a:pathLst>
              <a:path h="15110512" w="21200974">
                <a:moveTo>
                  <a:pt x="0" y="0"/>
                </a:moveTo>
                <a:lnTo>
                  <a:pt x="21200974" y="0"/>
                </a:lnTo>
                <a:lnTo>
                  <a:pt x="21200974" y="15110513"/>
                </a:lnTo>
                <a:lnTo>
                  <a:pt x="0" y="1511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783"/>
            <a:ext cx="12219467" cy="28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研究目的</a:t>
            </a:r>
          </a:p>
          <a:p>
            <a:pPr algn="l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Research Purpose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967298">
            <a:off x="-4308023" y="10006323"/>
            <a:ext cx="10963475" cy="5222601"/>
          </a:xfrm>
          <a:custGeom>
            <a:avLst/>
            <a:gdLst/>
            <a:ahLst/>
            <a:cxnLst/>
            <a:rect r="r" b="b" t="t" l="l"/>
            <a:pathLst>
              <a:path h="5222601" w="10963475">
                <a:moveTo>
                  <a:pt x="0" y="0"/>
                </a:moveTo>
                <a:lnTo>
                  <a:pt x="10963476" y="0"/>
                </a:lnTo>
                <a:lnTo>
                  <a:pt x="10963476" y="5222600"/>
                </a:lnTo>
                <a:lnTo>
                  <a:pt x="0" y="5222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67298">
            <a:off x="10753664" y="-71234"/>
            <a:ext cx="10963475" cy="5222601"/>
          </a:xfrm>
          <a:custGeom>
            <a:avLst/>
            <a:gdLst/>
            <a:ahLst/>
            <a:cxnLst/>
            <a:rect r="r" b="b" t="t" l="l"/>
            <a:pathLst>
              <a:path h="5222601" w="10963475">
                <a:moveTo>
                  <a:pt x="0" y="0"/>
                </a:moveTo>
                <a:lnTo>
                  <a:pt x="10963475" y="0"/>
                </a:lnTo>
                <a:lnTo>
                  <a:pt x="10963475" y="5222601"/>
                </a:lnTo>
                <a:lnTo>
                  <a:pt x="0" y="5222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248167" y="4308475"/>
            <a:ext cx="6397560" cy="6327769"/>
          </a:xfrm>
          <a:custGeom>
            <a:avLst/>
            <a:gdLst/>
            <a:ahLst/>
            <a:cxnLst/>
            <a:rect r="r" b="b" t="t" l="l"/>
            <a:pathLst>
              <a:path h="6327769" w="6397560">
                <a:moveTo>
                  <a:pt x="6397561" y="0"/>
                </a:moveTo>
                <a:lnTo>
                  <a:pt x="0" y="0"/>
                </a:lnTo>
                <a:lnTo>
                  <a:pt x="0" y="6327769"/>
                </a:lnTo>
                <a:lnTo>
                  <a:pt x="6397561" y="6327769"/>
                </a:lnTo>
                <a:lnTo>
                  <a:pt x="639756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31948" y="8388350"/>
            <a:ext cx="2673031" cy="1739900"/>
          </a:xfrm>
          <a:custGeom>
            <a:avLst/>
            <a:gdLst/>
            <a:ahLst/>
            <a:cxnLst/>
            <a:rect r="r" b="b" t="t" l="l"/>
            <a:pathLst>
              <a:path h="1739900" w="2673031">
                <a:moveTo>
                  <a:pt x="0" y="0"/>
                </a:moveTo>
                <a:lnTo>
                  <a:pt x="2673031" y="0"/>
                </a:lnTo>
                <a:lnTo>
                  <a:pt x="2673031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06200" y="771658"/>
            <a:ext cx="3355710" cy="3488924"/>
          </a:xfrm>
          <a:custGeom>
            <a:avLst/>
            <a:gdLst/>
            <a:ahLst/>
            <a:cxnLst/>
            <a:rect r="r" b="b" t="t" l="l"/>
            <a:pathLst>
              <a:path h="3488924" w="3355710">
                <a:moveTo>
                  <a:pt x="0" y="0"/>
                </a:moveTo>
                <a:lnTo>
                  <a:pt x="3355710" y="0"/>
                </a:lnTo>
                <a:lnTo>
                  <a:pt x="3355710" y="3488924"/>
                </a:lnTo>
                <a:lnTo>
                  <a:pt x="0" y="3488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97440" y="8290560"/>
            <a:ext cx="650557" cy="550545"/>
            <a:chOff x="0" y="0"/>
            <a:chExt cx="867410" cy="734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49530"/>
              <a:ext cx="768350" cy="633730"/>
            </a:xfrm>
            <a:custGeom>
              <a:avLst/>
              <a:gdLst/>
              <a:ahLst/>
              <a:cxnLst/>
              <a:rect r="r" b="b" t="t" l="l"/>
              <a:pathLst>
                <a:path h="633730" w="768350">
                  <a:moveTo>
                    <a:pt x="608330" y="612140"/>
                  </a:moveTo>
                  <a:cubicBezTo>
                    <a:pt x="0" y="121920"/>
                    <a:pt x="1270" y="104140"/>
                    <a:pt x="1270" y="88900"/>
                  </a:cubicBezTo>
                  <a:cubicBezTo>
                    <a:pt x="1270" y="77470"/>
                    <a:pt x="2540" y="69850"/>
                    <a:pt x="7620" y="59690"/>
                  </a:cubicBezTo>
                  <a:cubicBezTo>
                    <a:pt x="15240" y="44450"/>
                    <a:pt x="30480" y="24130"/>
                    <a:pt x="46990" y="13970"/>
                  </a:cubicBezTo>
                  <a:cubicBezTo>
                    <a:pt x="63500" y="5080"/>
                    <a:pt x="87630" y="0"/>
                    <a:pt x="106680" y="2540"/>
                  </a:cubicBezTo>
                  <a:cubicBezTo>
                    <a:pt x="124460" y="5080"/>
                    <a:pt x="147320" y="15240"/>
                    <a:pt x="160020" y="29210"/>
                  </a:cubicBezTo>
                  <a:cubicBezTo>
                    <a:pt x="173990" y="41910"/>
                    <a:pt x="184150" y="66040"/>
                    <a:pt x="186690" y="82550"/>
                  </a:cubicBezTo>
                  <a:cubicBezTo>
                    <a:pt x="189230" y="92710"/>
                    <a:pt x="189230" y="101600"/>
                    <a:pt x="186690" y="113030"/>
                  </a:cubicBezTo>
                  <a:cubicBezTo>
                    <a:pt x="182880" y="128270"/>
                    <a:pt x="171450" y="152400"/>
                    <a:pt x="157480" y="165100"/>
                  </a:cubicBezTo>
                  <a:cubicBezTo>
                    <a:pt x="143510" y="177800"/>
                    <a:pt x="121920" y="186690"/>
                    <a:pt x="102870" y="189230"/>
                  </a:cubicBezTo>
                  <a:cubicBezTo>
                    <a:pt x="83820" y="190500"/>
                    <a:pt x="60960" y="185420"/>
                    <a:pt x="44450" y="175260"/>
                  </a:cubicBezTo>
                  <a:cubicBezTo>
                    <a:pt x="27940" y="165100"/>
                    <a:pt x="13970" y="143510"/>
                    <a:pt x="6350" y="128270"/>
                  </a:cubicBezTo>
                  <a:cubicBezTo>
                    <a:pt x="1270" y="118110"/>
                    <a:pt x="0" y="110490"/>
                    <a:pt x="0" y="99060"/>
                  </a:cubicBezTo>
                  <a:cubicBezTo>
                    <a:pt x="1270" y="82550"/>
                    <a:pt x="6350" y="57150"/>
                    <a:pt x="17780" y="41910"/>
                  </a:cubicBezTo>
                  <a:cubicBezTo>
                    <a:pt x="29210" y="25400"/>
                    <a:pt x="50800" y="11430"/>
                    <a:pt x="66040" y="6350"/>
                  </a:cubicBezTo>
                  <a:cubicBezTo>
                    <a:pt x="76200" y="1270"/>
                    <a:pt x="85090" y="0"/>
                    <a:pt x="96520" y="1270"/>
                  </a:cubicBezTo>
                  <a:cubicBezTo>
                    <a:pt x="111760" y="3810"/>
                    <a:pt x="125730" y="7620"/>
                    <a:pt x="152400" y="21590"/>
                  </a:cubicBezTo>
                  <a:cubicBezTo>
                    <a:pt x="246380" y="72390"/>
                    <a:pt x="654050" y="375920"/>
                    <a:pt x="728980" y="458470"/>
                  </a:cubicBezTo>
                  <a:cubicBezTo>
                    <a:pt x="753110" y="485140"/>
                    <a:pt x="760730" y="497840"/>
                    <a:pt x="764540" y="518160"/>
                  </a:cubicBezTo>
                  <a:cubicBezTo>
                    <a:pt x="768350" y="539750"/>
                    <a:pt x="762000" y="568960"/>
                    <a:pt x="751840" y="586740"/>
                  </a:cubicBezTo>
                  <a:cubicBezTo>
                    <a:pt x="744220" y="600710"/>
                    <a:pt x="731520" y="612140"/>
                    <a:pt x="718820" y="619760"/>
                  </a:cubicBezTo>
                  <a:cubicBezTo>
                    <a:pt x="706120" y="627380"/>
                    <a:pt x="690880" y="633730"/>
                    <a:pt x="674370" y="633730"/>
                  </a:cubicBezTo>
                  <a:cubicBezTo>
                    <a:pt x="654050" y="633730"/>
                    <a:pt x="608330" y="612140"/>
                    <a:pt x="608330" y="6121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853612" y="8934450"/>
            <a:ext cx="665798" cy="334328"/>
            <a:chOff x="0" y="0"/>
            <a:chExt cx="887730" cy="4457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788670" cy="358140"/>
            </a:xfrm>
            <a:custGeom>
              <a:avLst/>
              <a:gdLst/>
              <a:ahLst/>
              <a:cxnLst/>
              <a:rect r="r" b="b" t="t" l="l"/>
              <a:pathLst>
                <a:path h="358140" w="788670">
                  <a:moveTo>
                    <a:pt x="725170" y="191770"/>
                  </a:moveTo>
                  <a:cubicBezTo>
                    <a:pt x="429260" y="285750"/>
                    <a:pt x="160020" y="358140"/>
                    <a:pt x="82550" y="346710"/>
                  </a:cubicBezTo>
                  <a:cubicBezTo>
                    <a:pt x="54610" y="342900"/>
                    <a:pt x="41910" y="332740"/>
                    <a:pt x="29210" y="318770"/>
                  </a:cubicBezTo>
                  <a:cubicBezTo>
                    <a:pt x="15240" y="304800"/>
                    <a:pt x="5080" y="283210"/>
                    <a:pt x="2540" y="264160"/>
                  </a:cubicBezTo>
                  <a:cubicBezTo>
                    <a:pt x="1270" y="245110"/>
                    <a:pt x="6350" y="220980"/>
                    <a:pt x="15240" y="204470"/>
                  </a:cubicBezTo>
                  <a:cubicBezTo>
                    <a:pt x="25400" y="187960"/>
                    <a:pt x="46990" y="172720"/>
                    <a:pt x="60960" y="165100"/>
                  </a:cubicBezTo>
                  <a:cubicBezTo>
                    <a:pt x="72390" y="160020"/>
                    <a:pt x="80010" y="157480"/>
                    <a:pt x="91440" y="158750"/>
                  </a:cubicBezTo>
                  <a:cubicBezTo>
                    <a:pt x="107950" y="158750"/>
                    <a:pt x="133350" y="163830"/>
                    <a:pt x="149860" y="173990"/>
                  </a:cubicBezTo>
                  <a:cubicBezTo>
                    <a:pt x="166370" y="184150"/>
                    <a:pt x="180340" y="207010"/>
                    <a:pt x="186690" y="222250"/>
                  </a:cubicBezTo>
                  <a:cubicBezTo>
                    <a:pt x="191770" y="232410"/>
                    <a:pt x="193040" y="241300"/>
                    <a:pt x="191770" y="252730"/>
                  </a:cubicBezTo>
                  <a:cubicBezTo>
                    <a:pt x="190500" y="267970"/>
                    <a:pt x="184150" y="294640"/>
                    <a:pt x="172720" y="309880"/>
                  </a:cubicBezTo>
                  <a:cubicBezTo>
                    <a:pt x="161290" y="325120"/>
                    <a:pt x="142240" y="339090"/>
                    <a:pt x="123190" y="344170"/>
                  </a:cubicBezTo>
                  <a:cubicBezTo>
                    <a:pt x="105410" y="349250"/>
                    <a:pt x="78740" y="345440"/>
                    <a:pt x="62230" y="341630"/>
                  </a:cubicBezTo>
                  <a:cubicBezTo>
                    <a:pt x="52070" y="337820"/>
                    <a:pt x="44450" y="334010"/>
                    <a:pt x="36830" y="325120"/>
                  </a:cubicBezTo>
                  <a:cubicBezTo>
                    <a:pt x="24130" y="313690"/>
                    <a:pt x="8890" y="292100"/>
                    <a:pt x="5080" y="274320"/>
                  </a:cubicBezTo>
                  <a:cubicBezTo>
                    <a:pt x="0" y="255270"/>
                    <a:pt x="2540" y="231140"/>
                    <a:pt x="11430" y="213360"/>
                  </a:cubicBezTo>
                  <a:cubicBezTo>
                    <a:pt x="19050" y="196850"/>
                    <a:pt x="27940" y="182880"/>
                    <a:pt x="52070" y="168910"/>
                  </a:cubicBezTo>
                  <a:cubicBezTo>
                    <a:pt x="118110" y="132080"/>
                    <a:pt x="372110" y="111760"/>
                    <a:pt x="481330" y="78740"/>
                  </a:cubicBezTo>
                  <a:cubicBezTo>
                    <a:pt x="553720" y="55880"/>
                    <a:pt x="615950" y="17780"/>
                    <a:pt x="656590" y="7620"/>
                  </a:cubicBezTo>
                  <a:cubicBezTo>
                    <a:pt x="676910" y="2540"/>
                    <a:pt x="687070" y="0"/>
                    <a:pt x="702310" y="2540"/>
                  </a:cubicBezTo>
                  <a:cubicBezTo>
                    <a:pt x="722630" y="6350"/>
                    <a:pt x="750570" y="19050"/>
                    <a:pt x="764540" y="35560"/>
                  </a:cubicBezTo>
                  <a:cubicBezTo>
                    <a:pt x="778510" y="50800"/>
                    <a:pt x="788670" y="78740"/>
                    <a:pt x="788670" y="100330"/>
                  </a:cubicBezTo>
                  <a:cubicBezTo>
                    <a:pt x="788670" y="121920"/>
                    <a:pt x="775970" y="149860"/>
                    <a:pt x="763270" y="165100"/>
                  </a:cubicBezTo>
                  <a:cubicBezTo>
                    <a:pt x="753110" y="177800"/>
                    <a:pt x="725170" y="191770"/>
                    <a:pt x="725170" y="19177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253662" y="9179243"/>
            <a:ext cx="363855" cy="609600"/>
            <a:chOff x="0" y="0"/>
            <a:chExt cx="48514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90" y="45720"/>
              <a:ext cx="393700" cy="717550"/>
            </a:xfrm>
            <a:custGeom>
              <a:avLst/>
              <a:gdLst/>
              <a:ahLst/>
              <a:cxnLst/>
              <a:rect r="r" b="b" t="t" l="l"/>
              <a:pathLst>
                <a:path h="717550" w="393700">
                  <a:moveTo>
                    <a:pt x="387350" y="134620"/>
                  </a:moveTo>
                  <a:cubicBezTo>
                    <a:pt x="207010" y="629920"/>
                    <a:pt x="196850" y="651510"/>
                    <a:pt x="184150" y="669290"/>
                  </a:cubicBezTo>
                  <a:cubicBezTo>
                    <a:pt x="176530" y="679450"/>
                    <a:pt x="173990" y="685800"/>
                    <a:pt x="163830" y="693420"/>
                  </a:cubicBezTo>
                  <a:cubicBezTo>
                    <a:pt x="149860" y="702310"/>
                    <a:pt x="125730" y="715010"/>
                    <a:pt x="105410" y="715010"/>
                  </a:cubicBezTo>
                  <a:cubicBezTo>
                    <a:pt x="86360" y="716280"/>
                    <a:pt x="62230" y="709930"/>
                    <a:pt x="45720" y="698500"/>
                  </a:cubicBezTo>
                  <a:cubicBezTo>
                    <a:pt x="30480" y="687070"/>
                    <a:pt x="15240" y="668020"/>
                    <a:pt x="8890" y="648970"/>
                  </a:cubicBezTo>
                  <a:cubicBezTo>
                    <a:pt x="2540" y="629920"/>
                    <a:pt x="2540" y="605790"/>
                    <a:pt x="8890" y="586740"/>
                  </a:cubicBezTo>
                  <a:cubicBezTo>
                    <a:pt x="15240" y="567690"/>
                    <a:pt x="30480" y="548640"/>
                    <a:pt x="46990" y="537210"/>
                  </a:cubicBezTo>
                  <a:cubicBezTo>
                    <a:pt x="63500" y="527050"/>
                    <a:pt x="90170" y="521970"/>
                    <a:pt x="106680" y="520700"/>
                  </a:cubicBezTo>
                  <a:cubicBezTo>
                    <a:pt x="119380" y="520700"/>
                    <a:pt x="127000" y="523240"/>
                    <a:pt x="137160" y="528320"/>
                  </a:cubicBezTo>
                  <a:cubicBezTo>
                    <a:pt x="152400" y="535940"/>
                    <a:pt x="175260" y="551180"/>
                    <a:pt x="185420" y="568960"/>
                  </a:cubicBezTo>
                  <a:cubicBezTo>
                    <a:pt x="194310" y="585470"/>
                    <a:pt x="198120" y="612140"/>
                    <a:pt x="198120" y="629920"/>
                  </a:cubicBezTo>
                  <a:cubicBezTo>
                    <a:pt x="198120" y="641350"/>
                    <a:pt x="195580" y="648970"/>
                    <a:pt x="189230" y="659130"/>
                  </a:cubicBezTo>
                  <a:cubicBezTo>
                    <a:pt x="181610" y="674370"/>
                    <a:pt x="163830" y="695960"/>
                    <a:pt x="146050" y="704850"/>
                  </a:cubicBezTo>
                  <a:cubicBezTo>
                    <a:pt x="129540" y="713740"/>
                    <a:pt x="104140" y="717550"/>
                    <a:pt x="85090" y="713740"/>
                  </a:cubicBezTo>
                  <a:cubicBezTo>
                    <a:pt x="66040" y="711200"/>
                    <a:pt x="43180" y="699770"/>
                    <a:pt x="30480" y="684530"/>
                  </a:cubicBezTo>
                  <a:cubicBezTo>
                    <a:pt x="16510" y="670560"/>
                    <a:pt x="5080" y="657860"/>
                    <a:pt x="3810" y="628650"/>
                  </a:cubicBezTo>
                  <a:cubicBezTo>
                    <a:pt x="0" y="537210"/>
                    <a:pt x="149860" y="127000"/>
                    <a:pt x="209550" y="46990"/>
                  </a:cubicBezTo>
                  <a:cubicBezTo>
                    <a:pt x="228600" y="20320"/>
                    <a:pt x="245110" y="11430"/>
                    <a:pt x="266700" y="5080"/>
                  </a:cubicBezTo>
                  <a:cubicBezTo>
                    <a:pt x="287020" y="0"/>
                    <a:pt x="317500" y="2540"/>
                    <a:pt x="336550" y="11430"/>
                  </a:cubicBezTo>
                  <a:cubicBezTo>
                    <a:pt x="356870" y="21590"/>
                    <a:pt x="377190" y="43180"/>
                    <a:pt x="384810" y="63500"/>
                  </a:cubicBezTo>
                  <a:cubicBezTo>
                    <a:pt x="393700" y="83820"/>
                    <a:pt x="387350" y="134620"/>
                    <a:pt x="387350" y="13462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4944725" y="641032"/>
            <a:ext cx="510540" cy="561975"/>
            <a:chOff x="0" y="0"/>
            <a:chExt cx="680720" cy="749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50800"/>
              <a:ext cx="584200" cy="650240"/>
            </a:xfrm>
            <a:custGeom>
              <a:avLst/>
              <a:gdLst/>
              <a:ahLst/>
              <a:cxnLst/>
              <a:rect r="r" b="b" t="t" l="l"/>
              <a:pathLst>
                <a:path h="650240" w="584200">
                  <a:moveTo>
                    <a:pt x="407670" y="612140"/>
                  </a:moveTo>
                  <a:cubicBezTo>
                    <a:pt x="248920" y="411480"/>
                    <a:pt x="143510" y="317500"/>
                    <a:pt x="90170" y="248920"/>
                  </a:cubicBezTo>
                  <a:cubicBezTo>
                    <a:pt x="53340" y="201930"/>
                    <a:pt x="15240" y="156210"/>
                    <a:pt x="6350" y="119380"/>
                  </a:cubicBezTo>
                  <a:cubicBezTo>
                    <a:pt x="0" y="96520"/>
                    <a:pt x="2540" y="76200"/>
                    <a:pt x="10160" y="58420"/>
                  </a:cubicBezTo>
                  <a:cubicBezTo>
                    <a:pt x="17780" y="40640"/>
                    <a:pt x="36830" y="22860"/>
                    <a:pt x="49530" y="12700"/>
                  </a:cubicBezTo>
                  <a:cubicBezTo>
                    <a:pt x="59690" y="6350"/>
                    <a:pt x="67310" y="3810"/>
                    <a:pt x="78740" y="2540"/>
                  </a:cubicBezTo>
                  <a:cubicBezTo>
                    <a:pt x="93980" y="0"/>
                    <a:pt x="120650" y="1270"/>
                    <a:pt x="138430" y="8890"/>
                  </a:cubicBezTo>
                  <a:cubicBezTo>
                    <a:pt x="156210" y="17780"/>
                    <a:pt x="172720" y="34290"/>
                    <a:pt x="181610" y="52070"/>
                  </a:cubicBezTo>
                  <a:cubicBezTo>
                    <a:pt x="190500" y="68580"/>
                    <a:pt x="194310" y="92710"/>
                    <a:pt x="190500" y="111760"/>
                  </a:cubicBezTo>
                  <a:cubicBezTo>
                    <a:pt x="187960" y="129540"/>
                    <a:pt x="176530" y="151130"/>
                    <a:pt x="162560" y="163830"/>
                  </a:cubicBezTo>
                  <a:cubicBezTo>
                    <a:pt x="148590" y="177800"/>
                    <a:pt x="123190" y="186690"/>
                    <a:pt x="106680" y="189230"/>
                  </a:cubicBezTo>
                  <a:cubicBezTo>
                    <a:pt x="95250" y="191770"/>
                    <a:pt x="87630" y="190500"/>
                    <a:pt x="76200" y="186690"/>
                  </a:cubicBezTo>
                  <a:cubicBezTo>
                    <a:pt x="60960" y="181610"/>
                    <a:pt x="36830" y="170180"/>
                    <a:pt x="24130" y="154940"/>
                  </a:cubicBezTo>
                  <a:cubicBezTo>
                    <a:pt x="12700" y="140970"/>
                    <a:pt x="3810" y="118110"/>
                    <a:pt x="2540" y="99060"/>
                  </a:cubicBezTo>
                  <a:cubicBezTo>
                    <a:pt x="2540" y="80010"/>
                    <a:pt x="11430" y="54610"/>
                    <a:pt x="20320" y="40640"/>
                  </a:cubicBezTo>
                  <a:cubicBezTo>
                    <a:pt x="25400" y="30480"/>
                    <a:pt x="31750" y="25400"/>
                    <a:pt x="40640" y="19050"/>
                  </a:cubicBezTo>
                  <a:cubicBezTo>
                    <a:pt x="54610" y="10160"/>
                    <a:pt x="80010" y="0"/>
                    <a:pt x="99060" y="0"/>
                  </a:cubicBezTo>
                  <a:cubicBezTo>
                    <a:pt x="118110" y="0"/>
                    <a:pt x="134620" y="5080"/>
                    <a:pt x="156210" y="20320"/>
                  </a:cubicBezTo>
                  <a:cubicBezTo>
                    <a:pt x="198120" y="50800"/>
                    <a:pt x="255270" y="161290"/>
                    <a:pt x="307340" y="219710"/>
                  </a:cubicBezTo>
                  <a:cubicBezTo>
                    <a:pt x="354330" y="273050"/>
                    <a:pt x="410210" y="312420"/>
                    <a:pt x="454660" y="359410"/>
                  </a:cubicBezTo>
                  <a:cubicBezTo>
                    <a:pt x="494030" y="402590"/>
                    <a:pt x="541020" y="455930"/>
                    <a:pt x="561340" y="488950"/>
                  </a:cubicBezTo>
                  <a:cubicBezTo>
                    <a:pt x="571500" y="506730"/>
                    <a:pt x="577850" y="516890"/>
                    <a:pt x="580390" y="532130"/>
                  </a:cubicBezTo>
                  <a:cubicBezTo>
                    <a:pt x="584200" y="546100"/>
                    <a:pt x="584200" y="562610"/>
                    <a:pt x="579120" y="577850"/>
                  </a:cubicBezTo>
                  <a:cubicBezTo>
                    <a:pt x="571500" y="596900"/>
                    <a:pt x="554990" y="622300"/>
                    <a:pt x="535940" y="633730"/>
                  </a:cubicBezTo>
                  <a:cubicBezTo>
                    <a:pt x="518160" y="645160"/>
                    <a:pt x="488950" y="650240"/>
                    <a:pt x="468630" y="646430"/>
                  </a:cubicBezTo>
                  <a:cubicBezTo>
                    <a:pt x="447040" y="642620"/>
                    <a:pt x="407670" y="612140"/>
                    <a:pt x="407670" y="6121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100810" y="1242060"/>
            <a:ext cx="1009650" cy="274320"/>
            <a:chOff x="0" y="0"/>
            <a:chExt cx="1346200" cy="3657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9530" y="31750"/>
              <a:ext cx="1244600" cy="290830"/>
            </a:xfrm>
            <a:custGeom>
              <a:avLst/>
              <a:gdLst/>
              <a:ahLst/>
              <a:cxnLst/>
              <a:rect r="r" b="b" t="t" l="l"/>
              <a:pathLst>
                <a:path h="290830" w="1244600">
                  <a:moveTo>
                    <a:pt x="1164590" y="199390"/>
                  </a:moveTo>
                  <a:cubicBezTo>
                    <a:pt x="353060" y="273050"/>
                    <a:pt x="158750" y="290830"/>
                    <a:pt x="87630" y="281940"/>
                  </a:cubicBezTo>
                  <a:cubicBezTo>
                    <a:pt x="62230" y="279400"/>
                    <a:pt x="50800" y="279400"/>
                    <a:pt x="36830" y="267970"/>
                  </a:cubicBezTo>
                  <a:cubicBezTo>
                    <a:pt x="20320" y="255270"/>
                    <a:pt x="1270" y="223520"/>
                    <a:pt x="1270" y="200660"/>
                  </a:cubicBezTo>
                  <a:cubicBezTo>
                    <a:pt x="1270" y="177800"/>
                    <a:pt x="20320" y="146050"/>
                    <a:pt x="36830" y="132080"/>
                  </a:cubicBezTo>
                  <a:cubicBezTo>
                    <a:pt x="50800" y="121920"/>
                    <a:pt x="69850" y="115570"/>
                    <a:pt x="87630" y="118110"/>
                  </a:cubicBezTo>
                  <a:cubicBezTo>
                    <a:pt x="109220" y="121920"/>
                    <a:pt x="140970" y="140970"/>
                    <a:pt x="153670" y="158750"/>
                  </a:cubicBezTo>
                  <a:cubicBezTo>
                    <a:pt x="163830" y="172720"/>
                    <a:pt x="167640" y="191770"/>
                    <a:pt x="165100" y="209550"/>
                  </a:cubicBezTo>
                  <a:cubicBezTo>
                    <a:pt x="161290" y="229870"/>
                    <a:pt x="139700" y="261620"/>
                    <a:pt x="121920" y="273050"/>
                  </a:cubicBezTo>
                  <a:cubicBezTo>
                    <a:pt x="106680" y="281940"/>
                    <a:pt x="86360" y="284480"/>
                    <a:pt x="69850" y="281940"/>
                  </a:cubicBezTo>
                  <a:cubicBezTo>
                    <a:pt x="53340" y="279400"/>
                    <a:pt x="34290" y="269240"/>
                    <a:pt x="22860" y="256540"/>
                  </a:cubicBezTo>
                  <a:cubicBezTo>
                    <a:pt x="12700" y="245110"/>
                    <a:pt x="3810" y="226060"/>
                    <a:pt x="1270" y="209550"/>
                  </a:cubicBezTo>
                  <a:cubicBezTo>
                    <a:pt x="0" y="193040"/>
                    <a:pt x="2540" y="172720"/>
                    <a:pt x="12700" y="157480"/>
                  </a:cubicBezTo>
                  <a:cubicBezTo>
                    <a:pt x="25400" y="140970"/>
                    <a:pt x="45720" y="128270"/>
                    <a:pt x="78740" y="118110"/>
                  </a:cubicBezTo>
                  <a:cubicBezTo>
                    <a:pt x="156210" y="95250"/>
                    <a:pt x="340360" y="107950"/>
                    <a:pt x="494030" y="95250"/>
                  </a:cubicBezTo>
                  <a:cubicBezTo>
                    <a:pt x="690880" y="77470"/>
                    <a:pt x="1062990" y="0"/>
                    <a:pt x="1163320" y="19050"/>
                  </a:cubicBezTo>
                  <a:cubicBezTo>
                    <a:pt x="1195070" y="24130"/>
                    <a:pt x="1207770" y="33020"/>
                    <a:pt x="1220470" y="48260"/>
                  </a:cubicBezTo>
                  <a:cubicBezTo>
                    <a:pt x="1234440" y="63500"/>
                    <a:pt x="1244600" y="88900"/>
                    <a:pt x="1244600" y="109220"/>
                  </a:cubicBezTo>
                  <a:cubicBezTo>
                    <a:pt x="1244600" y="128270"/>
                    <a:pt x="1235710" y="153670"/>
                    <a:pt x="1221740" y="168910"/>
                  </a:cubicBezTo>
                  <a:cubicBezTo>
                    <a:pt x="1209040" y="184150"/>
                    <a:pt x="1164590" y="199390"/>
                    <a:pt x="1164590" y="19939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4468475" y="1598295"/>
            <a:ext cx="627698" cy="660082"/>
            <a:chOff x="0" y="0"/>
            <a:chExt cx="836930" cy="8801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6990"/>
              <a:ext cx="739140" cy="783590"/>
            </a:xfrm>
            <a:custGeom>
              <a:avLst/>
              <a:gdLst/>
              <a:ahLst/>
              <a:cxnLst/>
              <a:rect r="r" b="b" t="t" l="l"/>
              <a:pathLst>
                <a:path h="783590" w="739140">
                  <a:moveTo>
                    <a:pt x="721360" y="149860"/>
                  </a:moveTo>
                  <a:cubicBezTo>
                    <a:pt x="434340" y="529590"/>
                    <a:pt x="408940" y="560070"/>
                    <a:pt x="370840" y="596900"/>
                  </a:cubicBezTo>
                  <a:cubicBezTo>
                    <a:pt x="334010" y="632460"/>
                    <a:pt x="292100" y="664210"/>
                    <a:pt x="252730" y="694690"/>
                  </a:cubicBezTo>
                  <a:cubicBezTo>
                    <a:pt x="215900" y="721360"/>
                    <a:pt x="175260" y="754380"/>
                    <a:pt x="143510" y="768350"/>
                  </a:cubicBezTo>
                  <a:cubicBezTo>
                    <a:pt x="121920" y="777240"/>
                    <a:pt x="101600" y="782320"/>
                    <a:pt x="85090" y="781050"/>
                  </a:cubicBezTo>
                  <a:cubicBezTo>
                    <a:pt x="73660" y="781050"/>
                    <a:pt x="66040" y="779780"/>
                    <a:pt x="55880" y="774700"/>
                  </a:cubicBezTo>
                  <a:cubicBezTo>
                    <a:pt x="41910" y="767080"/>
                    <a:pt x="21590" y="750570"/>
                    <a:pt x="12700" y="734060"/>
                  </a:cubicBezTo>
                  <a:cubicBezTo>
                    <a:pt x="3810" y="717550"/>
                    <a:pt x="1270" y="692150"/>
                    <a:pt x="2540" y="675640"/>
                  </a:cubicBezTo>
                  <a:cubicBezTo>
                    <a:pt x="2540" y="664210"/>
                    <a:pt x="6350" y="656590"/>
                    <a:pt x="11430" y="647700"/>
                  </a:cubicBezTo>
                  <a:cubicBezTo>
                    <a:pt x="15240" y="638810"/>
                    <a:pt x="20320" y="629920"/>
                    <a:pt x="29210" y="623570"/>
                  </a:cubicBezTo>
                  <a:cubicBezTo>
                    <a:pt x="40640" y="613410"/>
                    <a:pt x="63500" y="599440"/>
                    <a:pt x="82550" y="596900"/>
                  </a:cubicBezTo>
                  <a:cubicBezTo>
                    <a:pt x="100330" y="595630"/>
                    <a:pt x="125730" y="601980"/>
                    <a:pt x="139700" y="609600"/>
                  </a:cubicBezTo>
                  <a:cubicBezTo>
                    <a:pt x="149860" y="613410"/>
                    <a:pt x="156210" y="618490"/>
                    <a:pt x="163830" y="628650"/>
                  </a:cubicBezTo>
                  <a:cubicBezTo>
                    <a:pt x="172720" y="641350"/>
                    <a:pt x="185420" y="664210"/>
                    <a:pt x="186690" y="683260"/>
                  </a:cubicBezTo>
                  <a:cubicBezTo>
                    <a:pt x="187960" y="701040"/>
                    <a:pt x="179070" y="726440"/>
                    <a:pt x="171450" y="740410"/>
                  </a:cubicBezTo>
                  <a:cubicBezTo>
                    <a:pt x="166370" y="749300"/>
                    <a:pt x="158750" y="755650"/>
                    <a:pt x="151130" y="762000"/>
                  </a:cubicBezTo>
                  <a:cubicBezTo>
                    <a:pt x="143510" y="768350"/>
                    <a:pt x="135890" y="773430"/>
                    <a:pt x="124460" y="777240"/>
                  </a:cubicBezTo>
                  <a:cubicBezTo>
                    <a:pt x="109220" y="781050"/>
                    <a:pt x="83820" y="783590"/>
                    <a:pt x="66040" y="777240"/>
                  </a:cubicBezTo>
                  <a:cubicBezTo>
                    <a:pt x="48260" y="772160"/>
                    <a:pt x="29210" y="758190"/>
                    <a:pt x="17780" y="742950"/>
                  </a:cubicBezTo>
                  <a:cubicBezTo>
                    <a:pt x="7620" y="727710"/>
                    <a:pt x="0" y="704850"/>
                    <a:pt x="1270" y="685800"/>
                  </a:cubicBezTo>
                  <a:cubicBezTo>
                    <a:pt x="1270" y="666750"/>
                    <a:pt x="6350" y="651510"/>
                    <a:pt x="21590" y="631190"/>
                  </a:cubicBezTo>
                  <a:cubicBezTo>
                    <a:pt x="55880" y="588010"/>
                    <a:pt x="171450" y="539750"/>
                    <a:pt x="240030" y="478790"/>
                  </a:cubicBezTo>
                  <a:cubicBezTo>
                    <a:pt x="313690" y="410210"/>
                    <a:pt x="389890" y="309880"/>
                    <a:pt x="445770" y="231140"/>
                  </a:cubicBezTo>
                  <a:cubicBezTo>
                    <a:pt x="492760" y="166370"/>
                    <a:pt x="530860" y="80010"/>
                    <a:pt x="558800" y="45720"/>
                  </a:cubicBezTo>
                  <a:cubicBezTo>
                    <a:pt x="572770" y="29210"/>
                    <a:pt x="577850" y="20320"/>
                    <a:pt x="593090" y="13970"/>
                  </a:cubicBezTo>
                  <a:cubicBezTo>
                    <a:pt x="610870" y="5080"/>
                    <a:pt x="641350" y="0"/>
                    <a:pt x="660400" y="3810"/>
                  </a:cubicBezTo>
                  <a:cubicBezTo>
                    <a:pt x="675640" y="5080"/>
                    <a:pt x="689610" y="12700"/>
                    <a:pt x="702310" y="22860"/>
                  </a:cubicBezTo>
                  <a:cubicBezTo>
                    <a:pt x="716280" y="36830"/>
                    <a:pt x="732790" y="62230"/>
                    <a:pt x="735330" y="82550"/>
                  </a:cubicBezTo>
                  <a:cubicBezTo>
                    <a:pt x="739140" y="104140"/>
                    <a:pt x="721360" y="149860"/>
                    <a:pt x="721360" y="14986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226820" y="4314056"/>
            <a:ext cx="622838" cy="707771"/>
          </a:xfrm>
          <a:custGeom>
            <a:avLst/>
            <a:gdLst/>
            <a:ahLst/>
            <a:cxnLst/>
            <a:rect r="r" b="b" t="t" l="l"/>
            <a:pathLst>
              <a:path h="707771" w="622838">
                <a:moveTo>
                  <a:pt x="0" y="0"/>
                </a:moveTo>
                <a:lnTo>
                  <a:pt x="622838" y="0"/>
                </a:lnTo>
                <a:lnTo>
                  <a:pt x="622838" y="707771"/>
                </a:lnTo>
                <a:lnTo>
                  <a:pt x="0" y="707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04499" y="4513827"/>
            <a:ext cx="471735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準確辨識車道線位置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04499" y="5628411"/>
            <a:ext cx="4717356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偵測方向燈閃爍狀態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04499" y="6746011"/>
            <a:ext cx="12832598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偵測車輛改道行為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04499" y="7863610"/>
            <a:ext cx="4848253" cy="5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擷取危險行為片段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04499" y="8809760"/>
            <a:ext cx="484825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提供方便使用的網頁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26820" y="5428640"/>
            <a:ext cx="622838" cy="707771"/>
          </a:xfrm>
          <a:custGeom>
            <a:avLst/>
            <a:gdLst/>
            <a:ahLst/>
            <a:cxnLst/>
            <a:rect r="r" b="b" t="t" l="l"/>
            <a:pathLst>
              <a:path h="707771" w="622838">
                <a:moveTo>
                  <a:pt x="0" y="0"/>
                </a:moveTo>
                <a:lnTo>
                  <a:pt x="622838" y="0"/>
                </a:lnTo>
                <a:lnTo>
                  <a:pt x="622838" y="707771"/>
                </a:lnTo>
                <a:lnTo>
                  <a:pt x="0" y="707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26820" y="6545986"/>
            <a:ext cx="622838" cy="707771"/>
          </a:xfrm>
          <a:custGeom>
            <a:avLst/>
            <a:gdLst/>
            <a:ahLst/>
            <a:cxnLst/>
            <a:rect r="r" b="b" t="t" l="l"/>
            <a:pathLst>
              <a:path h="707771" w="622838">
                <a:moveTo>
                  <a:pt x="0" y="0"/>
                </a:moveTo>
                <a:lnTo>
                  <a:pt x="622838" y="0"/>
                </a:lnTo>
                <a:lnTo>
                  <a:pt x="622838" y="707770"/>
                </a:lnTo>
                <a:lnTo>
                  <a:pt x="0" y="707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26820" y="7582789"/>
            <a:ext cx="622838" cy="707771"/>
          </a:xfrm>
          <a:custGeom>
            <a:avLst/>
            <a:gdLst/>
            <a:ahLst/>
            <a:cxnLst/>
            <a:rect r="r" b="b" t="t" l="l"/>
            <a:pathLst>
              <a:path h="707771" w="622838">
                <a:moveTo>
                  <a:pt x="0" y="0"/>
                </a:moveTo>
                <a:lnTo>
                  <a:pt x="622838" y="0"/>
                </a:lnTo>
                <a:lnTo>
                  <a:pt x="622838" y="707771"/>
                </a:lnTo>
                <a:lnTo>
                  <a:pt x="0" y="707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6820" y="8776272"/>
            <a:ext cx="622838" cy="707771"/>
          </a:xfrm>
          <a:custGeom>
            <a:avLst/>
            <a:gdLst/>
            <a:ahLst/>
            <a:cxnLst/>
            <a:rect r="r" b="b" t="t" l="l"/>
            <a:pathLst>
              <a:path h="707771" w="622838">
                <a:moveTo>
                  <a:pt x="0" y="0"/>
                </a:moveTo>
                <a:lnTo>
                  <a:pt x="622838" y="0"/>
                </a:lnTo>
                <a:lnTo>
                  <a:pt x="622838" y="707771"/>
                </a:lnTo>
                <a:lnTo>
                  <a:pt x="0" y="707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64905">
            <a:off x="2212281" y="-766391"/>
            <a:ext cx="14124963" cy="10067247"/>
          </a:xfrm>
          <a:custGeom>
            <a:avLst/>
            <a:gdLst/>
            <a:ahLst/>
            <a:cxnLst/>
            <a:rect r="r" b="b" t="t" l="l"/>
            <a:pathLst>
              <a:path h="10067247" w="14124963">
                <a:moveTo>
                  <a:pt x="0" y="0"/>
                </a:moveTo>
                <a:lnTo>
                  <a:pt x="14124964" y="0"/>
                </a:lnTo>
                <a:lnTo>
                  <a:pt x="14124964" y="10067247"/>
                </a:lnTo>
                <a:lnTo>
                  <a:pt x="0" y="1006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94731">
            <a:off x="278389" y="7030207"/>
            <a:ext cx="2586632" cy="2704653"/>
          </a:xfrm>
          <a:custGeom>
            <a:avLst/>
            <a:gdLst/>
            <a:ahLst/>
            <a:cxnLst/>
            <a:rect r="r" b="b" t="t" l="l"/>
            <a:pathLst>
              <a:path h="2704653" w="2586632">
                <a:moveTo>
                  <a:pt x="0" y="0"/>
                </a:moveTo>
                <a:lnTo>
                  <a:pt x="2586632" y="0"/>
                </a:lnTo>
                <a:lnTo>
                  <a:pt x="2586632" y="2704652"/>
                </a:lnTo>
                <a:lnTo>
                  <a:pt x="0" y="270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92704" y="-1558031"/>
            <a:ext cx="3942785" cy="3620193"/>
          </a:xfrm>
          <a:custGeom>
            <a:avLst/>
            <a:gdLst/>
            <a:ahLst/>
            <a:cxnLst/>
            <a:rect r="r" b="b" t="t" l="l"/>
            <a:pathLst>
              <a:path h="3620193" w="3942785">
                <a:moveTo>
                  <a:pt x="0" y="0"/>
                </a:moveTo>
                <a:lnTo>
                  <a:pt x="3942785" y="0"/>
                </a:lnTo>
                <a:lnTo>
                  <a:pt x="3942785" y="3620194"/>
                </a:lnTo>
                <a:lnTo>
                  <a:pt x="0" y="3620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1667" y="7129208"/>
            <a:ext cx="1135251" cy="1266507"/>
          </a:xfrm>
          <a:custGeom>
            <a:avLst/>
            <a:gdLst/>
            <a:ahLst/>
            <a:cxnLst/>
            <a:rect r="r" b="b" t="t" l="l"/>
            <a:pathLst>
              <a:path h="1266507" w="1135251">
                <a:moveTo>
                  <a:pt x="0" y="0"/>
                </a:moveTo>
                <a:lnTo>
                  <a:pt x="1135251" y="0"/>
                </a:lnTo>
                <a:lnTo>
                  <a:pt x="1135251" y="1266507"/>
                </a:lnTo>
                <a:lnTo>
                  <a:pt x="0" y="1266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0990">
            <a:off x="15042139" y="698629"/>
            <a:ext cx="2683236" cy="2175861"/>
          </a:xfrm>
          <a:custGeom>
            <a:avLst/>
            <a:gdLst/>
            <a:ahLst/>
            <a:cxnLst/>
            <a:rect r="r" b="b" t="t" l="l"/>
            <a:pathLst>
              <a:path h="2175861" w="2683236">
                <a:moveTo>
                  <a:pt x="0" y="0"/>
                </a:moveTo>
                <a:lnTo>
                  <a:pt x="2683237" y="0"/>
                </a:lnTo>
                <a:lnTo>
                  <a:pt x="2683237" y="2175861"/>
                </a:lnTo>
                <a:lnTo>
                  <a:pt x="0" y="2175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8686" y="1577018"/>
            <a:ext cx="1543050" cy="1559242"/>
            <a:chOff x="0" y="0"/>
            <a:chExt cx="2057400" cy="2078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5560" y="27940"/>
              <a:ext cx="1974850" cy="2001520"/>
            </a:xfrm>
            <a:custGeom>
              <a:avLst/>
              <a:gdLst/>
              <a:ahLst/>
              <a:cxnLst/>
              <a:rect r="r" b="b" t="t" l="l"/>
              <a:pathLst>
                <a:path h="2001520" w="1974850">
                  <a:moveTo>
                    <a:pt x="1864360" y="243840"/>
                  </a:moveTo>
                  <a:cubicBezTo>
                    <a:pt x="1407160" y="218440"/>
                    <a:pt x="1244600" y="201930"/>
                    <a:pt x="1130300" y="224790"/>
                  </a:cubicBezTo>
                  <a:cubicBezTo>
                    <a:pt x="1037590" y="243840"/>
                    <a:pt x="952500" y="290830"/>
                    <a:pt x="891540" y="322580"/>
                  </a:cubicBezTo>
                  <a:cubicBezTo>
                    <a:pt x="850900" y="344170"/>
                    <a:pt x="835660" y="353060"/>
                    <a:pt x="793750" y="384810"/>
                  </a:cubicBezTo>
                  <a:cubicBezTo>
                    <a:pt x="703580" y="454660"/>
                    <a:pt x="462280" y="665480"/>
                    <a:pt x="393700" y="749300"/>
                  </a:cubicBezTo>
                  <a:cubicBezTo>
                    <a:pt x="364490" y="786130"/>
                    <a:pt x="356870" y="800100"/>
                    <a:pt x="341630" y="838200"/>
                  </a:cubicBezTo>
                  <a:cubicBezTo>
                    <a:pt x="317500" y="895350"/>
                    <a:pt x="299720" y="970280"/>
                    <a:pt x="287020" y="1068070"/>
                  </a:cubicBezTo>
                  <a:cubicBezTo>
                    <a:pt x="265430" y="1231900"/>
                    <a:pt x="275590" y="1579880"/>
                    <a:pt x="261620" y="1734820"/>
                  </a:cubicBezTo>
                  <a:cubicBezTo>
                    <a:pt x="255270" y="1817370"/>
                    <a:pt x="255270" y="1882140"/>
                    <a:pt x="236220" y="1925320"/>
                  </a:cubicBezTo>
                  <a:cubicBezTo>
                    <a:pt x="224790" y="1951990"/>
                    <a:pt x="209550" y="1969770"/>
                    <a:pt x="190500" y="1982470"/>
                  </a:cubicBezTo>
                  <a:cubicBezTo>
                    <a:pt x="170180" y="1993900"/>
                    <a:pt x="142240" y="2001520"/>
                    <a:pt x="119380" y="1998980"/>
                  </a:cubicBezTo>
                  <a:cubicBezTo>
                    <a:pt x="96520" y="1997710"/>
                    <a:pt x="68580" y="1985010"/>
                    <a:pt x="52070" y="1969770"/>
                  </a:cubicBezTo>
                  <a:cubicBezTo>
                    <a:pt x="34290" y="1954530"/>
                    <a:pt x="21590" y="1925320"/>
                    <a:pt x="16510" y="1906270"/>
                  </a:cubicBezTo>
                  <a:cubicBezTo>
                    <a:pt x="12700" y="1892300"/>
                    <a:pt x="12700" y="1882140"/>
                    <a:pt x="15240" y="1868170"/>
                  </a:cubicBezTo>
                  <a:cubicBezTo>
                    <a:pt x="20320" y="1849120"/>
                    <a:pt x="35560" y="1818640"/>
                    <a:pt x="48260" y="1803400"/>
                  </a:cubicBezTo>
                  <a:cubicBezTo>
                    <a:pt x="58420" y="1793240"/>
                    <a:pt x="66040" y="1786890"/>
                    <a:pt x="78740" y="1781810"/>
                  </a:cubicBezTo>
                  <a:cubicBezTo>
                    <a:pt x="97790" y="1775460"/>
                    <a:pt x="129540" y="1767840"/>
                    <a:pt x="151130" y="1772920"/>
                  </a:cubicBezTo>
                  <a:cubicBezTo>
                    <a:pt x="173990" y="1776730"/>
                    <a:pt x="199390" y="1791970"/>
                    <a:pt x="214630" y="1809750"/>
                  </a:cubicBezTo>
                  <a:cubicBezTo>
                    <a:pt x="229870" y="1826260"/>
                    <a:pt x="241300" y="1854200"/>
                    <a:pt x="243840" y="1877060"/>
                  </a:cubicBezTo>
                  <a:cubicBezTo>
                    <a:pt x="245110" y="1899920"/>
                    <a:pt x="237490" y="1927860"/>
                    <a:pt x="224790" y="1948180"/>
                  </a:cubicBezTo>
                  <a:cubicBezTo>
                    <a:pt x="212090" y="1967230"/>
                    <a:pt x="189230" y="1985010"/>
                    <a:pt x="167640" y="1992630"/>
                  </a:cubicBezTo>
                  <a:cubicBezTo>
                    <a:pt x="146050" y="2000250"/>
                    <a:pt x="116840" y="2001520"/>
                    <a:pt x="95250" y="1993900"/>
                  </a:cubicBezTo>
                  <a:cubicBezTo>
                    <a:pt x="72390" y="1987550"/>
                    <a:pt x="48260" y="1965960"/>
                    <a:pt x="35560" y="1950720"/>
                  </a:cubicBezTo>
                  <a:cubicBezTo>
                    <a:pt x="26670" y="1940560"/>
                    <a:pt x="22860" y="1936750"/>
                    <a:pt x="19050" y="1917700"/>
                  </a:cubicBezTo>
                  <a:cubicBezTo>
                    <a:pt x="0" y="1824990"/>
                    <a:pt x="36830" y="1264920"/>
                    <a:pt x="59690" y="1071880"/>
                  </a:cubicBezTo>
                  <a:cubicBezTo>
                    <a:pt x="71120" y="970280"/>
                    <a:pt x="82550" y="905510"/>
                    <a:pt x="101600" y="842010"/>
                  </a:cubicBezTo>
                  <a:cubicBezTo>
                    <a:pt x="116840" y="792480"/>
                    <a:pt x="134620" y="754380"/>
                    <a:pt x="154940" y="716280"/>
                  </a:cubicBezTo>
                  <a:cubicBezTo>
                    <a:pt x="173990" y="681990"/>
                    <a:pt x="185420" y="661670"/>
                    <a:pt x="218440" y="622300"/>
                  </a:cubicBezTo>
                  <a:cubicBezTo>
                    <a:pt x="290830" y="535940"/>
                    <a:pt x="510540" y="335280"/>
                    <a:pt x="608330" y="255270"/>
                  </a:cubicBezTo>
                  <a:cubicBezTo>
                    <a:pt x="662940" y="209550"/>
                    <a:pt x="695960" y="186690"/>
                    <a:pt x="741680" y="158750"/>
                  </a:cubicBezTo>
                  <a:cubicBezTo>
                    <a:pt x="783590" y="133350"/>
                    <a:pt x="819150" y="115570"/>
                    <a:pt x="871220" y="95250"/>
                  </a:cubicBezTo>
                  <a:cubicBezTo>
                    <a:pt x="941070" y="68580"/>
                    <a:pt x="1018540" y="35560"/>
                    <a:pt x="1129030" y="22860"/>
                  </a:cubicBezTo>
                  <a:cubicBezTo>
                    <a:pt x="1315720" y="0"/>
                    <a:pt x="1794510" y="7620"/>
                    <a:pt x="1902460" y="46990"/>
                  </a:cubicBezTo>
                  <a:cubicBezTo>
                    <a:pt x="1934210" y="58420"/>
                    <a:pt x="1946910" y="72390"/>
                    <a:pt x="1958340" y="91440"/>
                  </a:cubicBezTo>
                  <a:cubicBezTo>
                    <a:pt x="1969770" y="110490"/>
                    <a:pt x="1974850" y="139700"/>
                    <a:pt x="1971040" y="161290"/>
                  </a:cubicBezTo>
                  <a:cubicBezTo>
                    <a:pt x="1965960" y="182880"/>
                    <a:pt x="1950720" y="209550"/>
                    <a:pt x="1932940" y="222250"/>
                  </a:cubicBezTo>
                  <a:cubicBezTo>
                    <a:pt x="1915160" y="236220"/>
                    <a:pt x="1864360" y="243840"/>
                    <a:pt x="1864360" y="2438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154679" y="6649331"/>
            <a:ext cx="3950970" cy="1183958"/>
            <a:chOff x="0" y="0"/>
            <a:chExt cx="5267960" cy="1578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27940"/>
              <a:ext cx="5176520" cy="1501140"/>
            </a:xfrm>
            <a:custGeom>
              <a:avLst/>
              <a:gdLst/>
              <a:ahLst/>
              <a:cxnLst/>
              <a:rect r="r" b="b" t="t" l="l"/>
              <a:pathLst>
                <a:path h="1501140" w="5176520">
                  <a:moveTo>
                    <a:pt x="5005070" y="1478280"/>
                  </a:moveTo>
                  <a:cubicBezTo>
                    <a:pt x="4801870" y="1323340"/>
                    <a:pt x="4613910" y="1211580"/>
                    <a:pt x="4458970" y="1123950"/>
                  </a:cubicBezTo>
                  <a:cubicBezTo>
                    <a:pt x="4292600" y="1028700"/>
                    <a:pt x="4110990" y="932180"/>
                    <a:pt x="3929380" y="845820"/>
                  </a:cubicBezTo>
                  <a:cubicBezTo>
                    <a:pt x="3743960" y="758190"/>
                    <a:pt x="3552190" y="670560"/>
                    <a:pt x="3359150" y="601980"/>
                  </a:cubicBezTo>
                  <a:cubicBezTo>
                    <a:pt x="3166110" y="533400"/>
                    <a:pt x="2985770" y="487680"/>
                    <a:pt x="2772410" y="434340"/>
                  </a:cubicBezTo>
                  <a:cubicBezTo>
                    <a:pt x="2519680" y="370840"/>
                    <a:pt x="2273300" y="289560"/>
                    <a:pt x="1940560" y="254000"/>
                  </a:cubicBezTo>
                  <a:cubicBezTo>
                    <a:pt x="1451610" y="200660"/>
                    <a:pt x="311150" y="281940"/>
                    <a:pt x="114300" y="250190"/>
                  </a:cubicBezTo>
                  <a:cubicBezTo>
                    <a:pt x="74930" y="243840"/>
                    <a:pt x="64770" y="240030"/>
                    <a:pt x="45720" y="227330"/>
                  </a:cubicBezTo>
                  <a:cubicBezTo>
                    <a:pt x="27940" y="213360"/>
                    <a:pt x="12700" y="185420"/>
                    <a:pt x="6350" y="167640"/>
                  </a:cubicBezTo>
                  <a:cubicBezTo>
                    <a:pt x="1270" y="154940"/>
                    <a:pt x="0" y="144780"/>
                    <a:pt x="2540" y="130810"/>
                  </a:cubicBezTo>
                  <a:cubicBezTo>
                    <a:pt x="5080" y="111760"/>
                    <a:pt x="13970" y="81280"/>
                    <a:pt x="27940" y="64770"/>
                  </a:cubicBezTo>
                  <a:cubicBezTo>
                    <a:pt x="43180" y="46990"/>
                    <a:pt x="71120" y="33020"/>
                    <a:pt x="90170" y="26670"/>
                  </a:cubicBezTo>
                  <a:cubicBezTo>
                    <a:pt x="102870" y="22860"/>
                    <a:pt x="113030" y="22860"/>
                    <a:pt x="127000" y="25400"/>
                  </a:cubicBezTo>
                  <a:cubicBezTo>
                    <a:pt x="146050" y="29210"/>
                    <a:pt x="175260" y="39370"/>
                    <a:pt x="191770" y="55880"/>
                  </a:cubicBezTo>
                  <a:cubicBezTo>
                    <a:pt x="208280" y="71120"/>
                    <a:pt x="222250" y="96520"/>
                    <a:pt x="224790" y="119380"/>
                  </a:cubicBezTo>
                  <a:cubicBezTo>
                    <a:pt x="228600" y="140970"/>
                    <a:pt x="224790" y="170180"/>
                    <a:pt x="213360" y="190500"/>
                  </a:cubicBezTo>
                  <a:cubicBezTo>
                    <a:pt x="203200" y="209550"/>
                    <a:pt x="177800" y="229870"/>
                    <a:pt x="161290" y="238760"/>
                  </a:cubicBezTo>
                  <a:cubicBezTo>
                    <a:pt x="149860" y="246380"/>
                    <a:pt x="139700" y="248920"/>
                    <a:pt x="127000" y="248920"/>
                  </a:cubicBezTo>
                  <a:cubicBezTo>
                    <a:pt x="106680" y="250190"/>
                    <a:pt x="76200" y="245110"/>
                    <a:pt x="55880" y="233680"/>
                  </a:cubicBezTo>
                  <a:cubicBezTo>
                    <a:pt x="36830" y="222250"/>
                    <a:pt x="17780" y="199390"/>
                    <a:pt x="10160" y="179070"/>
                  </a:cubicBezTo>
                  <a:cubicBezTo>
                    <a:pt x="1270" y="157480"/>
                    <a:pt x="0" y="128270"/>
                    <a:pt x="6350" y="106680"/>
                  </a:cubicBezTo>
                  <a:cubicBezTo>
                    <a:pt x="11430" y="85090"/>
                    <a:pt x="31750" y="60960"/>
                    <a:pt x="45720" y="46990"/>
                  </a:cubicBezTo>
                  <a:cubicBezTo>
                    <a:pt x="55880" y="38100"/>
                    <a:pt x="58420" y="35560"/>
                    <a:pt x="78740" y="30480"/>
                  </a:cubicBezTo>
                  <a:cubicBezTo>
                    <a:pt x="198120" y="0"/>
                    <a:pt x="1084580" y="22860"/>
                    <a:pt x="1423670" y="22860"/>
                  </a:cubicBezTo>
                  <a:cubicBezTo>
                    <a:pt x="1630680" y="22860"/>
                    <a:pt x="1784350" y="15240"/>
                    <a:pt x="1922780" y="26670"/>
                  </a:cubicBezTo>
                  <a:cubicBezTo>
                    <a:pt x="2023110" y="35560"/>
                    <a:pt x="2071370" y="48260"/>
                    <a:pt x="2178050" y="68580"/>
                  </a:cubicBezTo>
                  <a:cubicBezTo>
                    <a:pt x="2360930" y="102870"/>
                    <a:pt x="2716530" y="176530"/>
                    <a:pt x="2914650" y="226060"/>
                  </a:cubicBezTo>
                  <a:cubicBezTo>
                    <a:pt x="3050540" y="259080"/>
                    <a:pt x="3144520" y="288290"/>
                    <a:pt x="3255010" y="323850"/>
                  </a:cubicBezTo>
                  <a:cubicBezTo>
                    <a:pt x="3362960" y="358140"/>
                    <a:pt x="3462020" y="391160"/>
                    <a:pt x="3569970" y="434340"/>
                  </a:cubicBezTo>
                  <a:cubicBezTo>
                    <a:pt x="3688080" y="481330"/>
                    <a:pt x="3789680" y="525780"/>
                    <a:pt x="3934460" y="598170"/>
                  </a:cubicBezTo>
                  <a:cubicBezTo>
                    <a:pt x="4159250" y="712470"/>
                    <a:pt x="4582160" y="951230"/>
                    <a:pt x="4777740" y="1070610"/>
                  </a:cubicBezTo>
                  <a:cubicBezTo>
                    <a:pt x="4885690" y="1135380"/>
                    <a:pt x="4954270" y="1178560"/>
                    <a:pt x="5022850" y="1230630"/>
                  </a:cubicBezTo>
                  <a:cubicBezTo>
                    <a:pt x="5077460" y="1272540"/>
                    <a:pt x="5144770" y="1314450"/>
                    <a:pt x="5163820" y="1353820"/>
                  </a:cubicBezTo>
                  <a:cubicBezTo>
                    <a:pt x="5176520" y="1379220"/>
                    <a:pt x="5172710" y="1407160"/>
                    <a:pt x="5167630" y="1427480"/>
                  </a:cubicBezTo>
                  <a:cubicBezTo>
                    <a:pt x="5163820" y="1443990"/>
                    <a:pt x="5154930" y="1457960"/>
                    <a:pt x="5142230" y="1469390"/>
                  </a:cubicBezTo>
                  <a:cubicBezTo>
                    <a:pt x="5126990" y="1483360"/>
                    <a:pt x="5097780" y="1498600"/>
                    <a:pt x="5074920" y="1499870"/>
                  </a:cubicBezTo>
                  <a:cubicBezTo>
                    <a:pt x="5052060" y="1501140"/>
                    <a:pt x="5005070" y="1477010"/>
                    <a:pt x="5005070" y="14770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5572003" y="4762178"/>
            <a:ext cx="653415" cy="2860358"/>
            <a:chOff x="0" y="0"/>
            <a:chExt cx="871220" cy="381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48260"/>
              <a:ext cx="789940" cy="3722370"/>
            </a:xfrm>
            <a:custGeom>
              <a:avLst/>
              <a:gdLst/>
              <a:ahLst/>
              <a:cxnLst/>
              <a:rect r="r" b="b" t="t" l="l"/>
              <a:pathLst>
                <a:path h="3722370" w="789940">
                  <a:moveTo>
                    <a:pt x="0" y="3594100"/>
                  </a:moveTo>
                  <a:cubicBezTo>
                    <a:pt x="90170" y="3242310"/>
                    <a:pt x="226060" y="3012440"/>
                    <a:pt x="298450" y="2809240"/>
                  </a:cubicBezTo>
                  <a:cubicBezTo>
                    <a:pt x="374650" y="2597150"/>
                    <a:pt x="453390" y="2283460"/>
                    <a:pt x="483870" y="2139950"/>
                  </a:cubicBezTo>
                  <a:cubicBezTo>
                    <a:pt x="497840" y="2072640"/>
                    <a:pt x="500380" y="2061210"/>
                    <a:pt x="505460" y="1991360"/>
                  </a:cubicBezTo>
                  <a:cubicBezTo>
                    <a:pt x="519430" y="1824990"/>
                    <a:pt x="506730" y="1296670"/>
                    <a:pt x="516890" y="1149350"/>
                  </a:cubicBezTo>
                  <a:cubicBezTo>
                    <a:pt x="520700" y="1096010"/>
                    <a:pt x="528320" y="1094740"/>
                    <a:pt x="530860" y="1040130"/>
                  </a:cubicBezTo>
                  <a:cubicBezTo>
                    <a:pt x="541020" y="883920"/>
                    <a:pt x="509270" y="255270"/>
                    <a:pt x="530860" y="121920"/>
                  </a:cubicBezTo>
                  <a:cubicBezTo>
                    <a:pt x="537210" y="82550"/>
                    <a:pt x="543560" y="66040"/>
                    <a:pt x="554990" y="49530"/>
                  </a:cubicBezTo>
                  <a:cubicBezTo>
                    <a:pt x="562610" y="36830"/>
                    <a:pt x="570230" y="30480"/>
                    <a:pt x="582930" y="22860"/>
                  </a:cubicBezTo>
                  <a:cubicBezTo>
                    <a:pt x="600710" y="12700"/>
                    <a:pt x="632460" y="1270"/>
                    <a:pt x="656590" y="2540"/>
                  </a:cubicBezTo>
                  <a:cubicBezTo>
                    <a:pt x="680720" y="3810"/>
                    <a:pt x="708660" y="15240"/>
                    <a:pt x="727710" y="30480"/>
                  </a:cubicBezTo>
                  <a:cubicBezTo>
                    <a:pt x="745490" y="45720"/>
                    <a:pt x="760730" y="76200"/>
                    <a:pt x="767080" y="96520"/>
                  </a:cubicBezTo>
                  <a:cubicBezTo>
                    <a:pt x="770890" y="110490"/>
                    <a:pt x="770890" y="120650"/>
                    <a:pt x="768350" y="134620"/>
                  </a:cubicBezTo>
                  <a:cubicBezTo>
                    <a:pt x="764540" y="154940"/>
                    <a:pt x="753110" y="186690"/>
                    <a:pt x="736600" y="203200"/>
                  </a:cubicBezTo>
                  <a:cubicBezTo>
                    <a:pt x="720090" y="220980"/>
                    <a:pt x="689610" y="234950"/>
                    <a:pt x="669290" y="238760"/>
                  </a:cubicBezTo>
                  <a:cubicBezTo>
                    <a:pt x="655320" y="242570"/>
                    <a:pt x="645160" y="242570"/>
                    <a:pt x="631190" y="238760"/>
                  </a:cubicBezTo>
                  <a:cubicBezTo>
                    <a:pt x="610870" y="234950"/>
                    <a:pt x="579120" y="217170"/>
                    <a:pt x="563880" y="203200"/>
                  </a:cubicBezTo>
                  <a:cubicBezTo>
                    <a:pt x="552450" y="194310"/>
                    <a:pt x="547370" y="185420"/>
                    <a:pt x="542290" y="171450"/>
                  </a:cubicBezTo>
                  <a:cubicBezTo>
                    <a:pt x="534670" y="152400"/>
                    <a:pt x="530860" y="116840"/>
                    <a:pt x="533400" y="96520"/>
                  </a:cubicBezTo>
                  <a:cubicBezTo>
                    <a:pt x="535940" y="81280"/>
                    <a:pt x="539750" y="72390"/>
                    <a:pt x="547370" y="59690"/>
                  </a:cubicBezTo>
                  <a:cubicBezTo>
                    <a:pt x="560070" y="43180"/>
                    <a:pt x="584200" y="19050"/>
                    <a:pt x="605790" y="10160"/>
                  </a:cubicBezTo>
                  <a:cubicBezTo>
                    <a:pt x="628650" y="1270"/>
                    <a:pt x="659130" y="0"/>
                    <a:pt x="681990" y="6350"/>
                  </a:cubicBezTo>
                  <a:cubicBezTo>
                    <a:pt x="704850" y="12700"/>
                    <a:pt x="730250" y="30480"/>
                    <a:pt x="745490" y="49530"/>
                  </a:cubicBezTo>
                  <a:cubicBezTo>
                    <a:pt x="759460" y="68580"/>
                    <a:pt x="763270" y="83820"/>
                    <a:pt x="769620" y="121920"/>
                  </a:cubicBezTo>
                  <a:cubicBezTo>
                    <a:pt x="789940" y="248920"/>
                    <a:pt x="775970" y="783590"/>
                    <a:pt x="768350" y="972820"/>
                  </a:cubicBezTo>
                  <a:cubicBezTo>
                    <a:pt x="763270" y="1068070"/>
                    <a:pt x="754380" y="1102360"/>
                    <a:pt x="750570" y="1187450"/>
                  </a:cubicBezTo>
                  <a:cubicBezTo>
                    <a:pt x="745490" y="1313180"/>
                    <a:pt x="754380" y="1497330"/>
                    <a:pt x="748030" y="1654810"/>
                  </a:cubicBezTo>
                  <a:cubicBezTo>
                    <a:pt x="741680" y="1818640"/>
                    <a:pt x="740410" y="1973580"/>
                    <a:pt x="709930" y="2151380"/>
                  </a:cubicBezTo>
                  <a:cubicBezTo>
                    <a:pt x="671830" y="2366010"/>
                    <a:pt x="591820" y="2641600"/>
                    <a:pt x="519430" y="2848610"/>
                  </a:cubicBezTo>
                  <a:cubicBezTo>
                    <a:pt x="459740" y="3021330"/>
                    <a:pt x="369570" y="3218180"/>
                    <a:pt x="318770" y="3313430"/>
                  </a:cubicBezTo>
                  <a:cubicBezTo>
                    <a:pt x="293370" y="3359150"/>
                    <a:pt x="271780" y="3369310"/>
                    <a:pt x="254000" y="3411220"/>
                  </a:cubicBezTo>
                  <a:cubicBezTo>
                    <a:pt x="227330" y="3472180"/>
                    <a:pt x="226060" y="3609340"/>
                    <a:pt x="196850" y="3660140"/>
                  </a:cubicBezTo>
                  <a:cubicBezTo>
                    <a:pt x="182880" y="3686810"/>
                    <a:pt x="165100" y="3702050"/>
                    <a:pt x="143510" y="3710940"/>
                  </a:cubicBezTo>
                  <a:cubicBezTo>
                    <a:pt x="123190" y="3719830"/>
                    <a:pt x="91440" y="3722370"/>
                    <a:pt x="69850" y="3714750"/>
                  </a:cubicBezTo>
                  <a:cubicBezTo>
                    <a:pt x="48260" y="3707130"/>
                    <a:pt x="24130" y="3688080"/>
                    <a:pt x="12700" y="3667760"/>
                  </a:cubicBezTo>
                  <a:cubicBezTo>
                    <a:pt x="1270" y="3647440"/>
                    <a:pt x="0" y="3594100"/>
                    <a:pt x="0" y="359410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705099" y="6751248"/>
            <a:ext cx="227647" cy="227647"/>
            <a:chOff x="0" y="0"/>
            <a:chExt cx="303530" cy="3035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200660" cy="205740"/>
            </a:xfrm>
            <a:custGeom>
              <a:avLst/>
              <a:gdLst/>
              <a:ahLst/>
              <a:cxnLst/>
              <a:rect r="r" b="b" t="t" l="l"/>
              <a:pathLst>
                <a:path h="205740" w="200660">
                  <a:moveTo>
                    <a:pt x="199390" y="73660"/>
                  </a:moveTo>
                  <a:cubicBezTo>
                    <a:pt x="200660" y="137160"/>
                    <a:pt x="193040" y="153670"/>
                    <a:pt x="182880" y="16637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30810" y="201930"/>
                    <a:pt x="113030" y="205740"/>
                    <a:pt x="96520" y="204470"/>
                  </a:cubicBezTo>
                  <a:cubicBezTo>
                    <a:pt x="81280" y="203200"/>
                    <a:pt x="63500" y="198120"/>
                    <a:pt x="50800" y="190500"/>
                  </a:cubicBezTo>
                  <a:cubicBezTo>
                    <a:pt x="36830" y="181610"/>
                    <a:pt x="24130" y="168910"/>
                    <a:pt x="16510" y="156210"/>
                  </a:cubicBezTo>
                  <a:cubicBezTo>
                    <a:pt x="7620" y="142240"/>
                    <a:pt x="254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3970"/>
                    <a:pt x="68580" y="6350"/>
                    <a:pt x="85090" y="381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1430"/>
                    <a:pt x="175260" y="31750"/>
                    <a:pt x="17526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5344355" y="7696263"/>
            <a:ext cx="227647" cy="227647"/>
            <a:chOff x="0" y="0"/>
            <a:chExt cx="303530" cy="3035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589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1750"/>
                    <a:pt x="3937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5080"/>
                  </a:cubicBezTo>
                  <a:cubicBezTo>
                    <a:pt x="14732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443820" y="1615118"/>
            <a:ext cx="227647" cy="227647"/>
            <a:chOff x="0" y="0"/>
            <a:chExt cx="303530" cy="3035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5890"/>
                    <a:pt x="191770" y="152400"/>
                    <a:pt x="181610" y="165100"/>
                  </a:cubicBezTo>
                  <a:cubicBezTo>
                    <a:pt x="171450" y="177800"/>
                    <a:pt x="157480" y="189230"/>
                    <a:pt x="143510" y="195580"/>
                  </a:cubicBezTo>
                  <a:cubicBezTo>
                    <a:pt x="129540" y="201930"/>
                    <a:pt x="111760" y="204470"/>
                    <a:pt x="95250" y="204470"/>
                  </a:cubicBezTo>
                  <a:cubicBezTo>
                    <a:pt x="80010" y="203200"/>
                    <a:pt x="62230" y="198120"/>
                    <a:pt x="49530" y="189230"/>
                  </a:cubicBezTo>
                  <a:cubicBezTo>
                    <a:pt x="35560" y="181610"/>
                    <a:pt x="22860" y="168910"/>
                    <a:pt x="15240" y="154940"/>
                  </a:cubicBezTo>
                  <a:cubicBezTo>
                    <a:pt x="6350" y="140970"/>
                    <a:pt x="1270" y="124460"/>
                    <a:pt x="0" y="107950"/>
                  </a:cubicBezTo>
                  <a:cubicBezTo>
                    <a:pt x="0" y="92710"/>
                    <a:pt x="2540" y="74930"/>
                    <a:pt x="8890" y="60960"/>
                  </a:cubicBezTo>
                  <a:cubicBezTo>
                    <a:pt x="15240" y="46990"/>
                    <a:pt x="26670" y="31750"/>
                    <a:pt x="3937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99060" y="0"/>
                    <a:pt x="116840" y="1270"/>
                    <a:pt x="132080" y="5080"/>
                  </a:cubicBezTo>
                  <a:cubicBezTo>
                    <a:pt x="14732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3861491" y="2807807"/>
            <a:ext cx="10109359" cy="338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Feature - 1</a:t>
            </a:r>
          </a:p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車道線影像融合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2739" y="7469078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9"/>
                </a:lnTo>
                <a:lnTo>
                  <a:pt x="0" y="24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20491" r="0" b="15634"/>
          <a:stretch>
            <a:fillRect/>
          </a:stretch>
        </p:blipFill>
        <p:spPr>
          <a:xfrm flipH="false" flipV="false" rot="0">
            <a:off x="4347521" y="3639130"/>
            <a:ext cx="9592959" cy="612734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80975"/>
            <a:ext cx="18288000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Step - 1   模型訓練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9250" y="1838905"/>
            <a:ext cx="138495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蒐集資料庫素材，並標記車道線精確位置同時賦予物件類別，利用 Yolo v8 神經網路訓練物件模型。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2739" y="7469078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9"/>
                </a:lnTo>
                <a:lnTo>
                  <a:pt x="0" y="24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32799" r="0" b="0"/>
          <a:stretch>
            <a:fillRect/>
          </a:stretch>
        </p:blipFill>
        <p:spPr>
          <a:xfrm flipH="false" flipV="false" rot="0">
            <a:off x="4268586" y="3407228"/>
            <a:ext cx="9750828" cy="655261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80975"/>
            <a:ext cx="18288000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Step - 2   融合相異時間偵測結果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9250" y="1838905"/>
            <a:ext cx="138495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接續使用車道線模型之結果，融合相異時間點之車道線線段於每幀影像中，形成類連貫車道線。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2739" y="7469078"/>
            <a:ext cx="4005622" cy="2490769"/>
          </a:xfrm>
          <a:custGeom>
            <a:avLst/>
            <a:gdLst/>
            <a:ahLst/>
            <a:cxnLst/>
            <a:rect r="r" b="b" t="t" l="l"/>
            <a:pathLst>
              <a:path h="2490769" w="4005622">
                <a:moveTo>
                  <a:pt x="0" y="0"/>
                </a:moveTo>
                <a:lnTo>
                  <a:pt x="4005622" y="0"/>
                </a:lnTo>
                <a:lnTo>
                  <a:pt x="4005622" y="2490769"/>
                </a:lnTo>
                <a:lnTo>
                  <a:pt x="0" y="2490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18973" r="0" b="16994"/>
          <a:stretch>
            <a:fillRect/>
          </a:stretch>
        </p:blipFill>
        <p:spPr>
          <a:xfrm flipH="false" flipV="false" rot="0">
            <a:off x="4006514" y="3457548"/>
            <a:ext cx="10154875" cy="65022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80975"/>
            <a:ext cx="18288000" cy="145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Step - 3   提取特徵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9250" y="1838905"/>
            <a:ext cx="138495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使用特徵提取技術辨別類連貫車道線之特徵，從而取得並標記完整的連貫車道線。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64905">
            <a:off x="2212281" y="-766391"/>
            <a:ext cx="14124963" cy="10067247"/>
          </a:xfrm>
          <a:custGeom>
            <a:avLst/>
            <a:gdLst/>
            <a:ahLst/>
            <a:cxnLst/>
            <a:rect r="r" b="b" t="t" l="l"/>
            <a:pathLst>
              <a:path h="10067247" w="14124963">
                <a:moveTo>
                  <a:pt x="0" y="0"/>
                </a:moveTo>
                <a:lnTo>
                  <a:pt x="14124964" y="0"/>
                </a:lnTo>
                <a:lnTo>
                  <a:pt x="14124964" y="10067247"/>
                </a:lnTo>
                <a:lnTo>
                  <a:pt x="0" y="1006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94731">
            <a:off x="278389" y="7030207"/>
            <a:ext cx="2586632" cy="2704653"/>
          </a:xfrm>
          <a:custGeom>
            <a:avLst/>
            <a:gdLst/>
            <a:ahLst/>
            <a:cxnLst/>
            <a:rect r="r" b="b" t="t" l="l"/>
            <a:pathLst>
              <a:path h="2704653" w="2586632">
                <a:moveTo>
                  <a:pt x="0" y="0"/>
                </a:moveTo>
                <a:lnTo>
                  <a:pt x="2586632" y="0"/>
                </a:lnTo>
                <a:lnTo>
                  <a:pt x="2586632" y="2704652"/>
                </a:lnTo>
                <a:lnTo>
                  <a:pt x="0" y="2704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92704" y="-1558031"/>
            <a:ext cx="3942785" cy="3620193"/>
          </a:xfrm>
          <a:custGeom>
            <a:avLst/>
            <a:gdLst/>
            <a:ahLst/>
            <a:cxnLst/>
            <a:rect r="r" b="b" t="t" l="l"/>
            <a:pathLst>
              <a:path h="3620193" w="3942785">
                <a:moveTo>
                  <a:pt x="0" y="0"/>
                </a:moveTo>
                <a:lnTo>
                  <a:pt x="3942785" y="0"/>
                </a:lnTo>
                <a:lnTo>
                  <a:pt x="3942785" y="3620194"/>
                </a:lnTo>
                <a:lnTo>
                  <a:pt x="0" y="3620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01667" y="7129208"/>
            <a:ext cx="1135251" cy="1266507"/>
          </a:xfrm>
          <a:custGeom>
            <a:avLst/>
            <a:gdLst/>
            <a:ahLst/>
            <a:cxnLst/>
            <a:rect r="r" b="b" t="t" l="l"/>
            <a:pathLst>
              <a:path h="1266507" w="1135251">
                <a:moveTo>
                  <a:pt x="0" y="0"/>
                </a:moveTo>
                <a:lnTo>
                  <a:pt x="1135251" y="0"/>
                </a:lnTo>
                <a:lnTo>
                  <a:pt x="1135251" y="1266507"/>
                </a:lnTo>
                <a:lnTo>
                  <a:pt x="0" y="1266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40990">
            <a:off x="15042139" y="698629"/>
            <a:ext cx="2683236" cy="2175861"/>
          </a:xfrm>
          <a:custGeom>
            <a:avLst/>
            <a:gdLst/>
            <a:ahLst/>
            <a:cxnLst/>
            <a:rect r="r" b="b" t="t" l="l"/>
            <a:pathLst>
              <a:path h="2175861" w="2683236">
                <a:moveTo>
                  <a:pt x="0" y="0"/>
                </a:moveTo>
                <a:lnTo>
                  <a:pt x="2683237" y="0"/>
                </a:lnTo>
                <a:lnTo>
                  <a:pt x="2683237" y="2175861"/>
                </a:lnTo>
                <a:lnTo>
                  <a:pt x="0" y="2175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8686" y="1577018"/>
            <a:ext cx="1543050" cy="1559242"/>
            <a:chOff x="0" y="0"/>
            <a:chExt cx="2057400" cy="2078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5560" y="27940"/>
              <a:ext cx="1974850" cy="2001520"/>
            </a:xfrm>
            <a:custGeom>
              <a:avLst/>
              <a:gdLst/>
              <a:ahLst/>
              <a:cxnLst/>
              <a:rect r="r" b="b" t="t" l="l"/>
              <a:pathLst>
                <a:path h="2001520" w="1974850">
                  <a:moveTo>
                    <a:pt x="1864360" y="243840"/>
                  </a:moveTo>
                  <a:cubicBezTo>
                    <a:pt x="1407160" y="218440"/>
                    <a:pt x="1244600" y="201930"/>
                    <a:pt x="1130300" y="224790"/>
                  </a:cubicBezTo>
                  <a:cubicBezTo>
                    <a:pt x="1037590" y="243840"/>
                    <a:pt x="952500" y="290830"/>
                    <a:pt x="891540" y="322580"/>
                  </a:cubicBezTo>
                  <a:cubicBezTo>
                    <a:pt x="850900" y="344170"/>
                    <a:pt x="835660" y="353060"/>
                    <a:pt x="793750" y="384810"/>
                  </a:cubicBezTo>
                  <a:cubicBezTo>
                    <a:pt x="703580" y="454660"/>
                    <a:pt x="462280" y="665480"/>
                    <a:pt x="393700" y="749300"/>
                  </a:cubicBezTo>
                  <a:cubicBezTo>
                    <a:pt x="364490" y="786130"/>
                    <a:pt x="356870" y="800100"/>
                    <a:pt x="341630" y="838200"/>
                  </a:cubicBezTo>
                  <a:cubicBezTo>
                    <a:pt x="317500" y="895350"/>
                    <a:pt x="299720" y="970280"/>
                    <a:pt x="287020" y="1068070"/>
                  </a:cubicBezTo>
                  <a:cubicBezTo>
                    <a:pt x="265430" y="1231900"/>
                    <a:pt x="275590" y="1579880"/>
                    <a:pt x="261620" y="1734820"/>
                  </a:cubicBezTo>
                  <a:cubicBezTo>
                    <a:pt x="255270" y="1817370"/>
                    <a:pt x="255270" y="1882140"/>
                    <a:pt x="236220" y="1925320"/>
                  </a:cubicBezTo>
                  <a:cubicBezTo>
                    <a:pt x="224790" y="1951990"/>
                    <a:pt x="209550" y="1969770"/>
                    <a:pt x="190500" y="1982470"/>
                  </a:cubicBezTo>
                  <a:cubicBezTo>
                    <a:pt x="170180" y="1993900"/>
                    <a:pt x="142240" y="2001520"/>
                    <a:pt x="119380" y="1998980"/>
                  </a:cubicBezTo>
                  <a:cubicBezTo>
                    <a:pt x="96520" y="1997710"/>
                    <a:pt x="68580" y="1985010"/>
                    <a:pt x="52070" y="1969770"/>
                  </a:cubicBezTo>
                  <a:cubicBezTo>
                    <a:pt x="34290" y="1954530"/>
                    <a:pt x="21590" y="1925320"/>
                    <a:pt x="16510" y="1906270"/>
                  </a:cubicBezTo>
                  <a:cubicBezTo>
                    <a:pt x="12700" y="1892300"/>
                    <a:pt x="12700" y="1882140"/>
                    <a:pt x="15240" y="1868170"/>
                  </a:cubicBezTo>
                  <a:cubicBezTo>
                    <a:pt x="20320" y="1849120"/>
                    <a:pt x="35560" y="1818640"/>
                    <a:pt x="48260" y="1803400"/>
                  </a:cubicBezTo>
                  <a:cubicBezTo>
                    <a:pt x="58420" y="1793240"/>
                    <a:pt x="66040" y="1786890"/>
                    <a:pt x="78740" y="1781810"/>
                  </a:cubicBezTo>
                  <a:cubicBezTo>
                    <a:pt x="97790" y="1775460"/>
                    <a:pt x="129540" y="1767840"/>
                    <a:pt x="151130" y="1772920"/>
                  </a:cubicBezTo>
                  <a:cubicBezTo>
                    <a:pt x="173990" y="1776730"/>
                    <a:pt x="199390" y="1791970"/>
                    <a:pt x="214630" y="1809750"/>
                  </a:cubicBezTo>
                  <a:cubicBezTo>
                    <a:pt x="229870" y="1826260"/>
                    <a:pt x="241300" y="1854200"/>
                    <a:pt x="243840" y="1877060"/>
                  </a:cubicBezTo>
                  <a:cubicBezTo>
                    <a:pt x="245110" y="1899920"/>
                    <a:pt x="237490" y="1927860"/>
                    <a:pt x="224790" y="1948180"/>
                  </a:cubicBezTo>
                  <a:cubicBezTo>
                    <a:pt x="212090" y="1967230"/>
                    <a:pt x="189230" y="1985010"/>
                    <a:pt x="167640" y="1992630"/>
                  </a:cubicBezTo>
                  <a:cubicBezTo>
                    <a:pt x="146050" y="2000250"/>
                    <a:pt x="116840" y="2001520"/>
                    <a:pt x="95250" y="1993900"/>
                  </a:cubicBezTo>
                  <a:cubicBezTo>
                    <a:pt x="72390" y="1987550"/>
                    <a:pt x="48260" y="1965960"/>
                    <a:pt x="35560" y="1950720"/>
                  </a:cubicBezTo>
                  <a:cubicBezTo>
                    <a:pt x="26670" y="1940560"/>
                    <a:pt x="22860" y="1936750"/>
                    <a:pt x="19050" y="1917700"/>
                  </a:cubicBezTo>
                  <a:cubicBezTo>
                    <a:pt x="0" y="1824990"/>
                    <a:pt x="36830" y="1264920"/>
                    <a:pt x="59690" y="1071880"/>
                  </a:cubicBezTo>
                  <a:cubicBezTo>
                    <a:pt x="71120" y="970280"/>
                    <a:pt x="82550" y="905510"/>
                    <a:pt x="101600" y="842010"/>
                  </a:cubicBezTo>
                  <a:cubicBezTo>
                    <a:pt x="116840" y="792480"/>
                    <a:pt x="134620" y="754380"/>
                    <a:pt x="154940" y="716280"/>
                  </a:cubicBezTo>
                  <a:cubicBezTo>
                    <a:pt x="173990" y="681990"/>
                    <a:pt x="185420" y="661670"/>
                    <a:pt x="218440" y="622300"/>
                  </a:cubicBezTo>
                  <a:cubicBezTo>
                    <a:pt x="290830" y="535940"/>
                    <a:pt x="510540" y="335280"/>
                    <a:pt x="608330" y="255270"/>
                  </a:cubicBezTo>
                  <a:cubicBezTo>
                    <a:pt x="662940" y="209550"/>
                    <a:pt x="695960" y="186690"/>
                    <a:pt x="741680" y="158750"/>
                  </a:cubicBezTo>
                  <a:cubicBezTo>
                    <a:pt x="783590" y="133350"/>
                    <a:pt x="819150" y="115570"/>
                    <a:pt x="871220" y="95250"/>
                  </a:cubicBezTo>
                  <a:cubicBezTo>
                    <a:pt x="941070" y="68580"/>
                    <a:pt x="1018540" y="35560"/>
                    <a:pt x="1129030" y="22860"/>
                  </a:cubicBezTo>
                  <a:cubicBezTo>
                    <a:pt x="1315720" y="0"/>
                    <a:pt x="1794510" y="7620"/>
                    <a:pt x="1902460" y="46990"/>
                  </a:cubicBezTo>
                  <a:cubicBezTo>
                    <a:pt x="1934210" y="58420"/>
                    <a:pt x="1946910" y="72390"/>
                    <a:pt x="1958340" y="91440"/>
                  </a:cubicBezTo>
                  <a:cubicBezTo>
                    <a:pt x="1969770" y="110490"/>
                    <a:pt x="1974850" y="139700"/>
                    <a:pt x="1971040" y="161290"/>
                  </a:cubicBezTo>
                  <a:cubicBezTo>
                    <a:pt x="1965960" y="182880"/>
                    <a:pt x="1950720" y="209550"/>
                    <a:pt x="1932940" y="222250"/>
                  </a:cubicBezTo>
                  <a:cubicBezTo>
                    <a:pt x="1915160" y="236220"/>
                    <a:pt x="1864360" y="243840"/>
                    <a:pt x="1864360" y="24384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154679" y="6649331"/>
            <a:ext cx="3950970" cy="1183958"/>
            <a:chOff x="0" y="0"/>
            <a:chExt cx="5267960" cy="1578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27940"/>
              <a:ext cx="5176520" cy="1501140"/>
            </a:xfrm>
            <a:custGeom>
              <a:avLst/>
              <a:gdLst/>
              <a:ahLst/>
              <a:cxnLst/>
              <a:rect r="r" b="b" t="t" l="l"/>
              <a:pathLst>
                <a:path h="1501140" w="5176520">
                  <a:moveTo>
                    <a:pt x="5005070" y="1478280"/>
                  </a:moveTo>
                  <a:cubicBezTo>
                    <a:pt x="4801870" y="1323340"/>
                    <a:pt x="4613910" y="1211580"/>
                    <a:pt x="4458970" y="1123950"/>
                  </a:cubicBezTo>
                  <a:cubicBezTo>
                    <a:pt x="4292600" y="1028700"/>
                    <a:pt x="4110990" y="932180"/>
                    <a:pt x="3929380" y="845820"/>
                  </a:cubicBezTo>
                  <a:cubicBezTo>
                    <a:pt x="3743960" y="758190"/>
                    <a:pt x="3552190" y="670560"/>
                    <a:pt x="3359150" y="601980"/>
                  </a:cubicBezTo>
                  <a:cubicBezTo>
                    <a:pt x="3166110" y="533400"/>
                    <a:pt x="2985770" y="487680"/>
                    <a:pt x="2772410" y="434340"/>
                  </a:cubicBezTo>
                  <a:cubicBezTo>
                    <a:pt x="2519680" y="370840"/>
                    <a:pt x="2273300" y="289560"/>
                    <a:pt x="1940560" y="254000"/>
                  </a:cubicBezTo>
                  <a:cubicBezTo>
                    <a:pt x="1451610" y="200660"/>
                    <a:pt x="311150" y="281940"/>
                    <a:pt x="114300" y="250190"/>
                  </a:cubicBezTo>
                  <a:cubicBezTo>
                    <a:pt x="74930" y="243840"/>
                    <a:pt x="64770" y="240030"/>
                    <a:pt x="45720" y="227330"/>
                  </a:cubicBezTo>
                  <a:cubicBezTo>
                    <a:pt x="27940" y="213360"/>
                    <a:pt x="12700" y="185420"/>
                    <a:pt x="6350" y="167640"/>
                  </a:cubicBezTo>
                  <a:cubicBezTo>
                    <a:pt x="1270" y="154940"/>
                    <a:pt x="0" y="144780"/>
                    <a:pt x="2540" y="130810"/>
                  </a:cubicBezTo>
                  <a:cubicBezTo>
                    <a:pt x="5080" y="111760"/>
                    <a:pt x="13970" y="81280"/>
                    <a:pt x="27940" y="64770"/>
                  </a:cubicBezTo>
                  <a:cubicBezTo>
                    <a:pt x="43180" y="46990"/>
                    <a:pt x="71120" y="33020"/>
                    <a:pt x="90170" y="26670"/>
                  </a:cubicBezTo>
                  <a:cubicBezTo>
                    <a:pt x="102870" y="22860"/>
                    <a:pt x="113030" y="22860"/>
                    <a:pt x="127000" y="25400"/>
                  </a:cubicBezTo>
                  <a:cubicBezTo>
                    <a:pt x="146050" y="29210"/>
                    <a:pt x="175260" y="39370"/>
                    <a:pt x="191770" y="55880"/>
                  </a:cubicBezTo>
                  <a:cubicBezTo>
                    <a:pt x="208280" y="71120"/>
                    <a:pt x="222250" y="96520"/>
                    <a:pt x="224790" y="119380"/>
                  </a:cubicBezTo>
                  <a:cubicBezTo>
                    <a:pt x="228600" y="140970"/>
                    <a:pt x="224790" y="170180"/>
                    <a:pt x="213360" y="190500"/>
                  </a:cubicBezTo>
                  <a:cubicBezTo>
                    <a:pt x="203200" y="209550"/>
                    <a:pt x="177800" y="229870"/>
                    <a:pt x="161290" y="238760"/>
                  </a:cubicBezTo>
                  <a:cubicBezTo>
                    <a:pt x="149860" y="246380"/>
                    <a:pt x="139700" y="248920"/>
                    <a:pt x="127000" y="248920"/>
                  </a:cubicBezTo>
                  <a:cubicBezTo>
                    <a:pt x="106680" y="250190"/>
                    <a:pt x="76200" y="245110"/>
                    <a:pt x="55880" y="233680"/>
                  </a:cubicBezTo>
                  <a:cubicBezTo>
                    <a:pt x="36830" y="222250"/>
                    <a:pt x="17780" y="199390"/>
                    <a:pt x="10160" y="179070"/>
                  </a:cubicBezTo>
                  <a:cubicBezTo>
                    <a:pt x="1270" y="157480"/>
                    <a:pt x="0" y="128270"/>
                    <a:pt x="6350" y="106680"/>
                  </a:cubicBezTo>
                  <a:cubicBezTo>
                    <a:pt x="11430" y="85090"/>
                    <a:pt x="31750" y="60960"/>
                    <a:pt x="45720" y="46990"/>
                  </a:cubicBezTo>
                  <a:cubicBezTo>
                    <a:pt x="55880" y="38100"/>
                    <a:pt x="58420" y="35560"/>
                    <a:pt x="78740" y="30480"/>
                  </a:cubicBezTo>
                  <a:cubicBezTo>
                    <a:pt x="198120" y="0"/>
                    <a:pt x="1084580" y="22860"/>
                    <a:pt x="1423670" y="22860"/>
                  </a:cubicBezTo>
                  <a:cubicBezTo>
                    <a:pt x="1630680" y="22860"/>
                    <a:pt x="1784350" y="15240"/>
                    <a:pt x="1922780" y="26670"/>
                  </a:cubicBezTo>
                  <a:cubicBezTo>
                    <a:pt x="2023110" y="35560"/>
                    <a:pt x="2071370" y="48260"/>
                    <a:pt x="2178050" y="68580"/>
                  </a:cubicBezTo>
                  <a:cubicBezTo>
                    <a:pt x="2360930" y="102870"/>
                    <a:pt x="2716530" y="176530"/>
                    <a:pt x="2914650" y="226060"/>
                  </a:cubicBezTo>
                  <a:cubicBezTo>
                    <a:pt x="3050540" y="259080"/>
                    <a:pt x="3144520" y="288290"/>
                    <a:pt x="3255010" y="323850"/>
                  </a:cubicBezTo>
                  <a:cubicBezTo>
                    <a:pt x="3362960" y="358140"/>
                    <a:pt x="3462020" y="391160"/>
                    <a:pt x="3569970" y="434340"/>
                  </a:cubicBezTo>
                  <a:cubicBezTo>
                    <a:pt x="3688080" y="481330"/>
                    <a:pt x="3789680" y="525780"/>
                    <a:pt x="3934460" y="598170"/>
                  </a:cubicBezTo>
                  <a:cubicBezTo>
                    <a:pt x="4159250" y="712470"/>
                    <a:pt x="4582160" y="951230"/>
                    <a:pt x="4777740" y="1070610"/>
                  </a:cubicBezTo>
                  <a:cubicBezTo>
                    <a:pt x="4885690" y="1135380"/>
                    <a:pt x="4954270" y="1178560"/>
                    <a:pt x="5022850" y="1230630"/>
                  </a:cubicBezTo>
                  <a:cubicBezTo>
                    <a:pt x="5077460" y="1272540"/>
                    <a:pt x="5144770" y="1314450"/>
                    <a:pt x="5163820" y="1353820"/>
                  </a:cubicBezTo>
                  <a:cubicBezTo>
                    <a:pt x="5176520" y="1379220"/>
                    <a:pt x="5172710" y="1407160"/>
                    <a:pt x="5167630" y="1427480"/>
                  </a:cubicBezTo>
                  <a:cubicBezTo>
                    <a:pt x="5163820" y="1443990"/>
                    <a:pt x="5154930" y="1457960"/>
                    <a:pt x="5142230" y="1469390"/>
                  </a:cubicBezTo>
                  <a:cubicBezTo>
                    <a:pt x="5126990" y="1483360"/>
                    <a:pt x="5097780" y="1498600"/>
                    <a:pt x="5074920" y="1499870"/>
                  </a:cubicBezTo>
                  <a:cubicBezTo>
                    <a:pt x="5052060" y="1501140"/>
                    <a:pt x="5005070" y="1477010"/>
                    <a:pt x="5005070" y="147701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1362518">
            <a:off x="15053227" y="6344586"/>
            <a:ext cx="653415" cy="2860358"/>
            <a:chOff x="0" y="0"/>
            <a:chExt cx="871220" cy="381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48260"/>
              <a:ext cx="789940" cy="3722370"/>
            </a:xfrm>
            <a:custGeom>
              <a:avLst/>
              <a:gdLst/>
              <a:ahLst/>
              <a:cxnLst/>
              <a:rect r="r" b="b" t="t" l="l"/>
              <a:pathLst>
                <a:path h="3722370" w="789940">
                  <a:moveTo>
                    <a:pt x="0" y="3594100"/>
                  </a:moveTo>
                  <a:cubicBezTo>
                    <a:pt x="90170" y="3242310"/>
                    <a:pt x="226060" y="3012440"/>
                    <a:pt x="298450" y="2809240"/>
                  </a:cubicBezTo>
                  <a:cubicBezTo>
                    <a:pt x="374650" y="2597150"/>
                    <a:pt x="453390" y="2283460"/>
                    <a:pt x="483870" y="2139950"/>
                  </a:cubicBezTo>
                  <a:cubicBezTo>
                    <a:pt x="497840" y="2072640"/>
                    <a:pt x="500380" y="2061210"/>
                    <a:pt x="505460" y="1991360"/>
                  </a:cubicBezTo>
                  <a:cubicBezTo>
                    <a:pt x="519430" y="1824990"/>
                    <a:pt x="506730" y="1296670"/>
                    <a:pt x="516890" y="1149350"/>
                  </a:cubicBezTo>
                  <a:cubicBezTo>
                    <a:pt x="520700" y="1096010"/>
                    <a:pt x="528320" y="1094740"/>
                    <a:pt x="530860" y="1040130"/>
                  </a:cubicBezTo>
                  <a:cubicBezTo>
                    <a:pt x="541020" y="883920"/>
                    <a:pt x="509270" y="255270"/>
                    <a:pt x="530860" y="121920"/>
                  </a:cubicBezTo>
                  <a:cubicBezTo>
                    <a:pt x="537210" y="82550"/>
                    <a:pt x="543560" y="66040"/>
                    <a:pt x="554990" y="49530"/>
                  </a:cubicBezTo>
                  <a:cubicBezTo>
                    <a:pt x="562610" y="36830"/>
                    <a:pt x="570230" y="30480"/>
                    <a:pt x="582930" y="22860"/>
                  </a:cubicBezTo>
                  <a:cubicBezTo>
                    <a:pt x="600710" y="12700"/>
                    <a:pt x="632460" y="1270"/>
                    <a:pt x="656590" y="2540"/>
                  </a:cubicBezTo>
                  <a:cubicBezTo>
                    <a:pt x="680720" y="3810"/>
                    <a:pt x="708660" y="15240"/>
                    <a:pt x="727710" y="30480"/>
                  </a:cubicBezTo>
                  <a:cubicBezTo>
                    <a:pt x="745490" y="45720"/>
                    <a:pt x="760730" y="76200"/>
                    <a:pt x="767080" y="96520"/>
                  </a:cubicBezTo>
                  <a:cubicBezTo>
                    <a:pt x="770890" y="110490"/>
                    <a:pt x="770890" y="120650"/>
                    <a:pt x="768350" y="134620"/>
                  </a:cubicBezTo>
                  <a:cubicBezTo>
                    <a:pt x="764540" y="154940"/>
                    <a:pt x="753110" y="186690"/>
                    <a:pt x="736600" y="203200"/>
                  </a:cubicBezTo>
                  <a:cubicBezTo>
                    <a:pt x="720090" y="220980"/>
                    <a:pt x="689610" y="234950"/>
                    <a:pt x="669290" y="238760"/>
                  </a:cubicBezTo>
                  <a:cubicBezTo>
                    <a:pt x="655320" y="242570"/>
                    <a:pt x="645160" y="242570"/>
                    <a:pt x="631190" y="238760"/>
                  </a:cubicBezTo>
                  <a:cubicBezTo>
                    <a:pt x="610870" y="234950"/>
                    <a:pt x="579120" y="217170"/>
                    <a:pt x="563880" y="203200"/>
                  </a:cubicBezTo>
                  <a:cubicBezTo>
                    <a:pt x="552450" y="194310"/>
                    <a:pt x="547370" y="185420"/>
                    <a:pt x="542290" y="171450"/>
                  </a:cubicBezTo>
                  <a:cubicBezTo>
                    <a:pt x="534670" y="152400"/>
                    <a:pt x="530860" y="116840"/>
                    <a:pt x="533400" y="96520"/>
                  </a:cubicBezTo>
                  <a:cubicBezTo>
                    <a:pt x="535940" y="81280"/>
                    <a:pt x="539750" y="72390"/>
                    <a:pt x="547370" y="59690"/>
                  </a:cubicBezTo>
                  <a:cubicBezTo>
                    <a:pt x="560070" y="43180"/>
                    <a:pt x="584200" y="19050"/>
                    <a:pt x="605790" y="10160"/>
                  </a:cubicBezTo>
                  <a:cubicBezTo>
                    <a:pt x="628650" y="1270"/>
                    <a:pt x="659130" y="0"/>
                    <a:pt x="681990" y="6350"/>
                  </a:cubicBezTo>
                  <a:cubicBezTo>
                    <a:pt x="704850" y="12700"/>
                    <a:pt x="730250" y="30480"/>
                    <a:pt x="745490" y="49530"/>
                  </a:cubicBezTo>
                  <a:cubicBezTo>
                    <a:pt x="759460" y="68580"/>
                    <a:pt x="763270" y="83820"/>
                    <a:pt x="769620" y="121920"/>
                  </a:cubicBezTo>
                  <a:cubicBezTo>
                    <a:pt x="789940" y="248920"/>
                    <a:pt x="775970" y="783590"/>
                    <a:pt x="768350" y="972820"/>
                  </a:cubicBezTo>
                  <a:cubicBezTo>
                    <a:pt x="763270" y="1068070"/>
                    <a:pt x="754380" y="1102360"/>
                    <a:pt x="750570" y="1187450"/>
                  </a:cubicBezTo>
                  <a:cubicBezTo>
                    <a:pt x="745490" y="1313180"/>
                    <a:pt x="754380" y="1497330"/>
                    <a:pt x="748030" y="1654810"/>
                  </a:cubicBezTo>
                  <a:cubicBezTo>
                    <a:pt x="741680" y="1818640"/>
                    <a:pt x="740410" y="1973580"/>
                    <a:pt x="709930" y="2151380"/>
                  </a:cubicBezTo>
                  <a:cubicBezTo>
                    <a:pt x="671830" y="2366010"/>
                    <a:pt x="591820" y="2641600"/>
                    <a:pt x="519430" y="2848610"/>
                  </a:cubicBezTo>
                  <a:cubicBezTo>
                    <a:pt x="459740" y="3021330"/>
                    <a:pt x="369570" y="3218180"/>
                    <a:pt x="318770" y="3313430"/>
                  </a:cubicBezTo>
                  <a:cubicBezTo>
                    <a:pt x="293370" y="3359150"/>
                    <a:pt x="271780" y="3369310"/>
                    <a:pt x="254000" y="3411220"/>
                  </a:cubicBezTo>
                  <a:cubicBezTo>
                    <a:pt x="227330" y="3472180"/>
                    <a:pt x="226060" y="3609340"/>
                    <a:pt x="196850" y="3660140"/>
                  </a:cubicBezTo>
                  <a:cubicBezTo>
                    <a:pt x="182880" y="3686810"/>
                    <a:pt x="165100" y="3702050"/>
                    <a:pt x="143510" y="3710940"/>
                  </a:cubicBezTo>
                  <a:cubicBezTo>
                    <a:pt x="123190" y="3719830"/>
                    <a:pt x="91440" y="3722370"/>
                    <a:pt x="69850" y="3714750"/>
                  </a:cubicBezTo>
                  <a:cubicBezTo>
                    <a:pt x="48260" y="3707130"/>
                    <a:pt x="24130" y="3688080"/>
                    <a:pt x="12700" y="3667760"/>
                  </a:cubicBezTo>
                  <a:cubicBezTo>
                    <a:pt x="1270" y="3647440"/>
                    <a:pt x="0" y="3594100"/>
                    <a:pt x="0" y="359410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705099" y="6751248"/>
            <a:ext cx="227647" cy="227647"/>
            <a:chOff x="0" y="0"/>
            <a:chExt cx="303530" cy="3035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6990"/>
              <a:ext cx="200660" cy="205740"/>
            </a:xfrm>
            <a:custGeom>
              <a:avLst/>
              <a:gdLst/>
              <a:ahLst/>
              <a:cxnLst/>
              <a:rect r="r" b="b" t="t" l="l"/>
              <a:pathLst>
                <a:path h="205740" w="200660">
                  <a:moveTo>
                    <a:pt x="199390" y="73660"/>
                  </a:moveTo>
                  <a:cubicBezTo>
                    <a:pt x="200660" y="137160"/>
                    <a:pt x="193040" y="153670"/>
                    <a:pt x="182880" y="16637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30810" y="201930"/>
                    <a:pt x="113030" y="205740"/>
                    <a:pt x="96520" y="204470"/>
                  </a:cubicBezTo>
                  <a:cubicBezTo>
                    <a:pt x="81280" y="203200"/>
                    <a:pt x="63500" y="198120"/>
                    <a:pt x="50800" y="190500"/>
                  </a:cubicBezTo>
                  <a:cubicBezTo>
                    <a:pt x="36830" y="181610"/>
                    <a:pt x="24130" y="168910"/>
                    <a:pt x="16510" y="156210"/>
                  </a:cubicBezTo>
                  <a:cubicBezTo>
                    <a:pt x="7620" y="142240"/>
                    <a:pt x="2540" y="125730"/>
                    <a:pt x="1270" y="109220"/>
                  </a:cubicBezTo>
                  <a:cubicBezTo>
                    <a:pt x="0" y="93980"/>
                    <a:pt x="3810" y="76200"/>
                    <a:pt x="10160" y="62230"/>
                  </a:cubicBezTo>
                  <a:cubicBezTo>
                    <a:pt x="16510" y="46990"/>
                    <a:pt x="27940" y="33020"/>
                    <a:pt x="40640" y="22860"/>
                  </a:cubicBezTo>
                  <a:cubicBezTo>
                    <a:pt x="52070" y="13970"/>
                    <a:pt x="68580" y="6350"/>
                    <a:pt x="85090" y="3810"/>
                  </a:cubicBezTo>
                  <a:cubicBezTo>
                    <a:pt x="100330" y="0"/>
                    <a:pt x="118110" y="1270"/>
                    <a:pt x="133350" y="6350"/>
                  </a:cubicBezTo>
                  <a:cubicBezTo>
                    <a:pt x="148590" y="11430"/>
                    <a:pt x="175260" y="31750"/>
                    <a:pt x="175260" y="3175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813143" y="8795569"/>
            <a:ext cx="227647" cy="227647"/>
            <a:chOff x="0" y="0"/>
            <a:chExt cx="303530" cy="3035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5890"/>
                    <a:pt x="191770" y="152400"/>
                    <a:pt x="182880" y="165100"/>
                  </a:cubicBezTo>
                  <a:cubicBezTo>
                    <a:pt x="172720" y="177800"/>
                    <a:pt x="158750" y="189230"/>
                    <a:pt x="144780" y="195580"/>
                  </a:cubicBezTo>
                  <a:cubicBezTo>
                    <a:pt x="129540" y="201930"/>
                    <a:pt x="111760" y="204470"/>
                    <a:pt x="96520" y="204470"/>
                  </a:cubicBezTo>
                  <a:cubicBezTo>
                    <a:pt x="81280" y="203200"/>
                    <a:pt x="63500" y="198120"/>
                    <a:pt x="49530" y="189230"/>
                  </a:cubicBezTo>
                  <a:cubicBezTo>
                    <a:pt x="36830" y="181610"/>
                    <a:pt x="24130" y="168910"/>
                    <a:pt x="15240" y="154940"/>
                  </a:cubicBezTo>
                  <a:cubicBezTo>
                    <a:pt x="7620" y="142240"/>
                    <a:pt x="2540" y="124460"/>
                    <a:pt x="1270" y="109220"/>
                  </a:cubicBezTo>
                  <a:cubicBezTo>
                    <a:pt x="0" y="92710"/>
                    <a:pt x="3810" y="74930"/>
                    <a:pt x="10160" y="60960"/>
                  </a:cubicBezTo>
                  <a:cubicBezTo>
                    <a:pt x="16510" y="46990"/>
                    <a:pt x="27940" y="31750"/>
                    <a:pt x="3937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100330" y="0"/>
                    <a:pt x="118110" y="1270"/>
                    <a:pt x="133350" y="5080"/>
                  </a:cubicBezTo>
                  <a:cubicBezTo>
                    <a:pt x="14732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3443820" y="1615118"/>
            <a:ext cx="227647" cy="227647"/>
            <a:chOff x="0" y="0"/>
            <a:chExt cx="303530" cy="3035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8260"/>
              <a:ext cx="199390" cy="204470"/>
            </a:xfrm>
            <a:custGeom>
              <a:avLst/>
              <a:gdLst/>
              <a:ahLst/>
              <a:cxnLst/>
              <a:rect r="r" b="b" t="t" l="l"/>
              <a:pathLst>
                <a:path h="204470" w="199390">
                  <a:moveTo>
                    <a:pt x="199390" y="72390"/>
                  </a:moveTo>
                  <a:cubicBezTo>
                    <a:pt x="199390" y="135890"/>
                    <a:pt x="191770" y="152400"/>
                    <a:pt x="181610" y="165100"/>
                  </a:cubicBezTo>
                  <a:cubicBezTo>
                    <a:pt x="171450" y="177800"/>
                    <a:pt x="157480" y="189230"/>
                    <a:pt x="143510" y="195580"/>
                  </a:cubicBezTo>
                  <a:cubicBezTo>
                    <a:pt x="129540" y="201930"/>
                    <a:pt x="111760" y="204470"/>
                    <a:pt x="95250" y="204470"/>
                  </a:cubicBezTo>
                  <a:cubicBezTo>
                    <a:pt x="80010" y="203200"/>
                    <a:pt x="62230" y="198120"/>
                    <a:pt x="49530" y="189230"/>
                  </a:cubicBezTo>
                  <a:cubicBezTo>
                    <a:pt x="35560" y="181610"/>
                    <a:pt x="22860" y="168910"/>
                    <a:pt x="15240" y="154940"/>
                  </a:cubicBezTo>
                  <a:cubicBezTo>
                    <a:pt x="6350" y="140970"/>
                    <a:pt x="1270" y="124460"/>
                    <a:pt x="0" y="107950"/>
                  </a:cubicBezTo>
                  <a:cubicBezTo>
                    <a:pt x="0" y="92710"/>
                    <a:pt x="2540" y="74930"/>
                    <a:pt x="8890" y="60960"/>
                  </a:cubicBezTo>
                  <a:cubicBezTo>
                    <a:pt x="15240" y="46990"/>
                    <a:pt x="26670" y="31750"/>
                    <a:pt x="39370" y="22860"/>
                  </a:cubicBezTo>
                  <a:cubicBezTo>
                    <a:pt x="52070" y="12700"/>
                    <a:pt x="68580" y="5080"/>
                    <a:pt x="83820" y="2540"/>
                  </a:cubicBezTo>
                  <a:cubicBezTo>
                    <a:pt x="99060" y="0"/>
                    <a:pt x="116840" y="1270"/>
                    <a:pt x="132080" y="5080"/>
                  </a:cubicBezTo>
                  <a:cubicBezTo>
                    <a:pt x="147320" y="10160"/>
                    <a:pt x="173990" y="30480"/>
                    <a:pt x="173990" y="30480"/>
                  </a:cubicBezTo>
                </a:path>
              </a:pathLst>
            </a:custGeom>
            <a:solidFill>
              <a:srgbClr val="122D4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930746" y="2771452"/>
            <a:ext cx="14426509" cy="369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Feature - 2</a:t>
            </a:r>
          </a:p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122D47"/>
                </a:solidFill>
                <a:latin typeface="More Sugar"/>
                <a:ea typeface="More Sugar"/>
                <a:cs typeface="More Sugar"/>
                <a:sym typeface="More Sugar"/>
              </a:rPr>
              <a:t>變換車道 行為偵測演算法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2839">
            <a:off x="-34456" y="4260413"/>
            <a:ext cx="21190580" cy="15103104"/>
          </a:xfrm>
          <a:custGeom>
            <a:avLst/>
            <a:gdLst/>
            <a:ahLst/>
            <a:cxnLst/>
            <a:rect r="r" b="b" t="t" l="l"/>
            <a:pathLst>
              <a:path h="15103104" w="21190580">
                <a:moveTo>
                  <a:pt x="0" y="0"/>
                </a:moveTo>
                <a:lnTo>
                  <a:pt x="21190580" y="0"/>
                </a:lnTo>
                <a:lnTo>
                  <a:pt x="21190580" y="15103104"/>
                </a:lnTo>
                <a:lnTo>
                  <a:pt x="0" y="151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9543" y="2628114"/>
            <a:ext cx="6924750" cy="692475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641930" y="2628114"/>
            <a:ext cx="6924750" cy="69247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19250" y="695325"/>
            <a:ext cx="1384950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122D47"/>
                </a:solidFill>
                <a:latin typeface="Cloud"/>
                <a:ea typeface="Cloud"/>
                <a:cs typeface="Cloud"/>
                <a:sym typeface="Cloud"/>
              </a:rPr>
              <a:t>利用 Yolo v8 及 dot sort 物件追蹤系統訓練連貫車道之模型，並結合車輛模型設計一套演算法偵測此行為。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DAGKAV5cAs0</dc:identifier>
  <dcterms:modified xsi:type="dcterms:W3CDTF">2011-08-01T06:04:30Z</dcterms:modified>
  <cp:revision>1</cp:revision>
  <dc:title>展示簡報</dc:title>
</cp:coreProperties>
</file>